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webextensions/webextension1.xml" ContentType="application/vnd.ms-office.webextension+xml"/>
  <Override PartName="/ppt/webextensions/webextension2.xml" ContentType="application/vnd.ms-office.webextension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784" r:id="rId6"/>
    <p:sldId id="299" r:id="rId7"/>
    <p:sldId id="781" r:id="rId8"/>
    <p:sldId id="779" r:id="rId9"/>
    <p:sldId id="782" r:id="rId10"/>
    <p:sldId id="785" r:id="rId11"/>
    <p:sldId id="309" r:id="rId12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D23871-2D76-093A-A74D-CA8A17865E94}" name="Usuário Convidado" initials="UC" userId="S::urn:spo:anon#8bb1c63d214691c0687222b3e4380d4a2a76827a7858000bcdc4d05d69eb3e08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ne Briques" userId="73325f5b-5518-4287-a696-15d904c52abc" providerId="ADAL" clId="{CFE0ACD9-05BC-4EE1-9E4F-CBD005632C1B}"/>
    <pc:docChg chg="undo custSel modSld">
      <pc:chgData name="Aline Briques" userId="73325f5b-5518-4287-a696-15d904c52abc" providerId="ADAL" clId="{CFE0ACD9-05BC-4EE1-9E4F-CBD005632C1B}" dt="2024-11-14T12:04:26.769" v="45" actId="20577"/>
      <pc:docMkLst>
        <pc:docMk/>
      </pc:docMkLst>
      <pc:sldChg chg="modSp mod">
        <pc:chgData name="Aline Briques" userId="73325f5b-5518-4287-a696-15d904c52abc" providerId="ADAL" clId="{CFE0ACD9-05BC-4EE1-9E4F-CBD005632C1B}" dt="2024-11-14T12:04:08.267" v="35" actId="20577"/>
        <pc:sldMkLst>
          <pc:docMk/>
          <pc:sldMk cId="936317791" sldId="781"/>
        </pc:sldMkLst>
        <pc:spChg chg="mod">
          <ac:chgData name="Aline Briques" userId="73325f5b-5518-4287-a696-15d904c52abc" providerId="ADAL" clId="{CFE0ACD9-05BC-4EE1-9E4F-CBD005632C1B}" dt="2024-11-13T18:53:41.433" v="0"/>
          <ac:spMkLst>
            <pc:docMk/>
            <pc:sldMk cId="936317791" sldId="781"/>
            <ac:spMk id="18" creationId="{776D30D0-B60D-98EF-D38B-39287591C788}"/>
          </ac:spMkLst>
        </pc:spChg>
        <pc:graphicFrameChg chg="modGraphic">
          <ac:chgData name="Aline Briques" userId="73325f5b-5518-4287-a696-15d904c52abc" providerId="ADAL" clId="{CFE0ACD9-05BC-4EE1-9E4F-CBD005632C1B}" dt="2024-11-14T12:04:08.267" v="35" actId="20577"/>
          <ac:graphicFrameMkLst>
            <pc:docMk/>
            <pc:sldMk cId="936317791" sldId="781"/>
            <ac:graphicFrameMk id="14" creationId="{02B0F871-FFF9-8ECB-DCDE-9593C51798D7}"/>
          </ac:graphicFrameMkLst>
        </pc:graphicFrameChg>
      </pc:sldChg>
      <pc:sldChg chg="modSp mod">
        <pc:chgData name="Aline Briques" userId="73325f5b-5518-4287-a696-15d904c52abc" providerId="ADAL" clId="{CFE0ACD9-05BC-4EE1-9E4F-CBD005632C1B}" dt="2024-11-14T12:04:26.769" v="45" actId="20577"/>
        <pc:sldMkLst>
          <pc:docMk/>
          <pc:sldMk cId="2499553116" sldId="782"/>
        </pc:sldMkLst>
        <pc:spChg chg="mod">
          <ac:chgData name="Aline Briques" userId="73325f5b-5518-4287-a696-15d904c52abc" providerId="ADAL" clId="{CFE0ACD9-05BC-4EE1-9E4F-CBD005632C1B}" dt="2024-11-13T18:55:52.178" v="23" actId="6549"/>
          <ac:spMkLst>
            <pc:docMk/>
            <pc:sldMk cId="2499553116" sldId="782"/>
            <ac:spMk id="14" creationId="{D16D6FC7-F0BB-7771-7D70-7DC3EBA918C6}"/>
          </ac:spMkLst>
        </pc:spChg>
        <pc:graphicFrameChg chg="modGraphic">
          <ac:chgData name="Aline Briques" userId="73325f5b-5518-4287-a696-15d904c52abc" providerId="ADAL" clId="{CFE0ACD9-05BC-4EE1-9E4F-CBD005632C1B}" dt="2024-11-14T12:04:26.769" v="45" actId="20577"/>
          <ac:graphicFrameMkLst>
            <pc:docMk/>
            <pc:sldMk cId="2499553116" sldId="782"/>
            <ac:graphicFrameMk id="13" creationId="{6204BAA8-46B3-8B6C-8B89-50C54A3BC9D8}"/>
          </ac:graphicFrameMkLst>
        </pc:graphicFrameChg>
      </pc:sldChg>
    </pc:docChg>
  </pc:docChgLst>
  <pc:docChgLst>
    <pc:chgData name="Aline Briques" userId="73325f5b-5518-4287-a696-15d904c52abc" providerId="ADAL" clId="{1D6810CA-EADC-4CDB-9F6A-048E8F33922D}"/>
    <pc:docChg chg="undo custSel addSld delSld modSld sldOrd">
      <pc:chgData name="Aline Briques" userId="73325f5b-5518-4287-a696-15d904c52abc" providerId="ADAL" clId="{1D6810CA-EADC-4CDB-9F6A-048E8F33922D}" dt="2024-11-25T18:14:05.710" v="1176" actId="1076"/>
      <pc:docMkLst>
        <pc:docMk/>
      </pc:docMkLst>
      <pc:sldChg chg="modSp mod">
        <pc:chgData name="Aline Briques" userId="73325f5b-5518-4287-a696-15d904c52abc" providerId="ADAL" clId="{1D6810CA-EADC-4CDB-9F6A-048E8F33922D}" dt="2024-11-25T18:14:05.710" v="1176" actId="1076"/>
        <pc:sldMkLst>
          <pc:docMk/>
          <pc:sldMk cId="2654301809" sldId="256"/>
        </pc:sldMkLst>
        <pc:spChg chg="mod">
          <ac:chgData name="Aline Briques" userId="73325f5b-5518-4287-a696-15d904c52abc" providerId="ADAL" clId="{1D6810CA-EADC-4CDB-9F6A-048E8F33922D}" dt="2024-11-25T18:14:05.710" v="1176" actId="1076"/>
          <ac:spMkLst>
            <pc:docMk/>
            <pc:sldMk cId="2654301809" sldId="256"/>
            <ac:spMk id="4" creationId="{FECB72A1-95C7-A27C-A490-891FD6F4C2B8}"/>
          </ac:spMkLst>
        </pc:spChg>
      </pc:sldChg>
      <pc:sldChg chg="addSp modSp mod">
        <pc:chgData name="Aline Briques" userId="73325f5b-5518-4287-a696-15d904c52abc" providerId="ADAL" clId="{1D6810CA-EADC-4CDB-9F6A-048E8F33922D}" dt="2024-11-25T17:04:40.366" v="558" actId="20577"/>
        <pc:sldMkLst>
          <pc:docMk/>
          <pc:sldMk cId="3337364771" sldId="299"/>
        </pc:sldMkLst>
        <pc:spChg chg="add mod">
          <ac:chgData name="Aline Briques" userId="73325f5b-5518-4287-a696-15d904c52abc" providerId="ADAL" clId="{1D6810CA-EADC-4CDB-9F6A-048E8F33922D}" dt="2024-11-25T16:46:07.100" v="548" actId="20577"/>
          <ac:spMkLst>
            <pc:docMk/>
            <pc:sldMk cId="3337364771" sldId="299"/>
            <ac:spMk id="2" creationId="{97C46A13-E02D-6B6E-546D-A463645A544E}"/>
          </ac:spMkLst>
        </pc:spChg>
        <pc:spChg chg="add mod">
          <ac:chgData name="Aline Briques" userId="73325f5b-5518-4287-a696-15d904c52abc" providerId="ADAL" clId="{1D6810CA-EADC-4CDB-9F6A-048E8F33922D}" dt="2024-11-25T14:35:55.286" v="340" actId="1076"/>
          <ac:spMkLst>
            <pc:docMk/>
            <pc:sldMk cId="3337364771" sldId="299"/>
            <ac:spMk id="4" creationId="{940EAD7D-26AD-CEA6-54BB-F5A5E8B9F6D8}"/>
          </ac:spMkLst>
        </pc:spChg>
        <pc:spChg chg="mod">
          <ac:chgData name="Aline Briques" userId="73325f5b-5518-4287-a696-15d904c52abc" providerId="ADAL" clId="{1D6810CA-EADC-4CDB-9F6A-048E8F33922D}" dt="2024-11-25T17:04:40.366" v="558" actId="20577"/>
          <ac:spMkLst>
            <pc:docMk/>
            <pc:sldMk cId="3337364771" sldId="299"/>
            <ac:spMk id="18" creationId="{776D30D0-B60D-98EF-D38B-39287591C788}"/>
          </ac:spMkLst>
        </pc:spChg>
        <pc:graphicFrameChg chg="mod modGraphic">
          <ac:chgData name="Aline Briques" userId="73325f5b-5518-4287-a696-15d904c52abc" providerId="ADAL" clId="{1D6810CA-EADC-4CDB-9F6A-048E8F33922D}" dt="2024-11-25T16:45:04.195" v="531" actId="20577"/>
          <ac:graphicFrameMkLst>
            <pc:docMk/>
            <pc:sldMk cId="3337364771" sldId="299"/>
            <ac:graphicFrameMk id="17" creationId="{7F36876A-176A-9A90-1122-96B955D80E7E}"/>
          </ac:graphicFrameMkLst>
        </pc:graphicFrameChg>
      </pc:sldChg>
      <pc:sldChg chg="addSp delSp modSp add mod">
        <pc:chgData name="Aline Briques" userId="73325f5b-5518-4287-a696-15d904c52abc" providerId="ADAL" clId="{1D6810CA-EADC-4CDB-9F6A-048E8F33922D}" dt="2024-11-25T18:13:11.269" v="1162" actId="1076"/>
        <pc:sldMkLst>
          <pc:docMk/>
          <pc:sldMk cId="32751801" sldId="309"/>
        </pc:sldMkLst>
        <pc:spChg chg="del">
          <ac:chgData name="Aline Briques" userId="73325f5b-5518-4287-a696-15d904c52abc" providerId="ADAL" clId="{1D6810CA-EADC-4CDB-9F6A-048E8F33922D}" dt="2024-11-25T18:11:43.886" v="1077" actId="478"/>
          <ac:spMkLst>
            <pc:docMk/>
            <pc:sldMk cId="32751801" sldId="309"/>
            <ac:spMk id="3" creationId="{BE55BA31-5FF8-B1DF-EB31-6E3BF6C47959}"/>
          </ac:spMkLst>
        </pc:spChg>
        <pc:spChg chg="add mod">
          <ac:chgData name="Aline Briques" userId="73325f5b-5518-4287-a696-15d904c52abc" providerId="ADAL" clId="{1D6810CA-EADC-4CDB-9F6A-048E8F33922D}" dt="2024-11-25T18:13:11.269" v="1162" actId="1076"/>
          <ac:spMkLst>
            <pc:docMk/>
            <pc:sldMk cId="32751801" sldId="309"/>
            <ac:spMk id="6" creationId="{6E46E191-35A4-41B5-6B87-A0C2B74DB4B0}"/>
          </ac:spMkLst>
        </pc:spChg>
        <pc:spChg chg="add mod">
          <ac:chgData name="Aline Briques" userId="73325f5b-5518-4287-a696-15d904c52abc" providerId="ADAL" clId="{1D6810CA-EADC-4CDB-9F6A-048E8F33922D}" dt="2024-11-25T18:12:38.749" v="1155" actId="1035"/>
          <ac:spMkLst>
            <pc:docMk/>
            <pc:sldMk cId="32751801" sldId="309"/>
            <ac:spMk id="14" creationId="{C681B35C-F411-0509-9A2A-AF2B653FED2C}"/>
          </ac:spMkLst>
        </pc:spChg>
      </pc:sldChg>
      <pc:sldChg chg="addSp delSp modSp mod">
        <pc:chgData name="Aline Briques" userId="73325f5b-5518-4287-a696-15d904c52abc" providerId="ADAL" clId="{1D6810CA-EADC-4CDB-9F6A-048E8F33922D}" dt="2024-11-25T17:24:42.610" v="860" actId="255"/>
        <pc:sldMkLst>
          <pc:docMk/>
          <pc:sldMk cId="2927818781" sldId="779"/>
        </pc:sldMkLst>
        <pc:spChg chg="add mod">
          <ac:chgData name="Aline Briques" userId="73325f5b-5518-4287-a696-15d904c52abc" providerId="ADAL" clId="{1D6810CA-EADC-4CDB-9F6A-048E8F33922D}" dt="2024-11-25T17:21:20.206" v="804" actId="1076"/>
          <ac:spMkLst>
            <pc:docMk/>
            <pc:sldMk cId="2927818781" sldId="779"/>
            <ac:spMk id="4" creationId="{C6112452-EE14-8B44-3D7C-B7050FCADF91}"/>
          </ac:spMkLst>
        </pc:spChg>
        <pc:spChg chg="mod">
          <ac:chgData name="Aline Briques" userId="73325f5b-5518-4287-a696-15d904c52abc" providerId="ADAL" clId="{1D6810CA-EADC-4CDB-9F6A-048E8F33922D}" dt="2024-11-25T17:21:25.846" v="805" actId="1076"/>
          <ac:spMkLst>
            <pc:docMk/>
            <pc:sldMk cId="2927818781" sldId="779"/>
            <ac:spMk id="12" creationId="{BEC392BD-BCCC-CDD3-4EEA-0F2F914F92DD}"/>
          </ac:spMkLst>
        </pc:spChg>
        <pc:spChg chg="add del mod">
          <ac:chgData name="Aline Briques" userId="73325f5b-5518-4287-a696-15d904c52abc" providerId="ADAL" clId="{1D6810CA-EADC-4CDB-9F6A-048E8F33922D}" dt="2024-11-25T17:19:10.359" v="727" actId="478"/>
          <ac:spMkLst>
            <pc:docMk/>
            <pc:sldMk cId="2927818781" sldId="779"/>
            <ac:spMk id="13" creationId="{652100D7-A332-E905-277D-2C11DD778AC5}"/>
          </ac:spMkLst>
        </pc:spChg>
        <pc:spChg chg="mod">
          <ac:chgData name="Aline Briques" userId="73325f5b-5518-4287-a696-15d904c52abc" providerId="ADAL" clId="{1D6810CA-EADC-4CDB-9F6A-048E8F33922D}" dt="2024-11-25T17:21:30.382" v="806" actId="1076"/>
          <ac:spMkLst>
            <pc:docMk/>
            <pc:sldMk cId="2927818781" sldId="779"/>
            <ac:spMk id="14" creationId="{D16D6FC7-F0BB-7771-7D70-7DC3EBA918C6}"/>
          </ac:spMkLst>
        </pc:spChg>
        <pc:graphicFrameChg chg="mod modGraphic">
          <ac:chgData name="Aline Briques" userId="73325f5b-5518-4287-a696-15d904c52abc" providerId="ADAL" clId="{1D6810CA-EADC-4CDB-9F6A-048E8F33922D}" dt="2024-11-25T17:24:42.610" v="860" actId="255"/>
          <ac:graphicFrameMkLst>
            <pc:docMk/>
            <pc:sldMk cId="2927818781" sldId="779"/>
            <ac:graphicFrameMk id="2" creationId="{0F6D7134-2D06-E6CA-97DE-78B6384F4576}"/>
          </ac:graphicFrameMkLst>
        </pc:graphicFrameChg>
      </pc:sldChg>
      <pc:sldChg chg="del">
        <pc:chgData name="Aline Briques" userId="73325f5b-5518-4287-a696-15d904c52abc" providerId="ADAL" clId="{1D6810CA-EADC-4CDB-9F6A-048E8F33922D}" dt="2024-11-25T14:31:53.723" v="75" actId="2696"/>
        <pc:sldMkLst>
          <pc:docMk/>
          <pc:sldMk cId="3528391736" sldId="780"/>
        </pc:sldMkLst>
      </pc:sldChg>
      <pc:sldChg chg="addSp delSp modSp mod">
        <pc:chgData name="Aline Briques" userId="73325f5b-5518-4287-a696-15d904c52abc" providerId="ADAL" clId="{1D6810CA-EADC-4CDB-9F6A-048E8F33922D}" dt="2024-11-25T17:24:30.026" v="859" actId="255"/>
        <pc:sldMkLst>
          <pc:docMk/>
          <pc:sldMk cId="936317791" sldId="781"/>
        </pc:sldMkLst>
        <pc:spChg chg="mod">
          <ac:chgData name="Aline Briques" userId="73325f5b-5518-4287-a696-15d904c52abc" providerId="ADAL" clId="{1D6810CA-EADC-4CDB-9F6A-048E8F33922D}" dt="2024-11-25T17:23:03.372" v="846" actId="255"/>
          <ac:spMkLst>
            <pc:docMk/>
            <pc:sldMk cId="936317791" sldId="781"/>
            <ac:spMk id="18" creationId="{776D30D0-B60D-98EF-D38B-39287591C788}"/>
          </ac:spMkLst>
        </pc:spChg>
        <pc:graphicFrameChg chg="del">
          <ac:chgData name="Aline Briques" userId="73325f5b-5518-4287-a696-15d904c52abc" providerId="ADAL" clId="{1D6810CA-EADC-4CDB-9F6A-048E8F33922D}" dt="2024-11-25T14:41:23.557" v="419" actId="478"/>
          <ac:graphicFrameMkLst>
            <pc:docMk/>
            <pc:sldMk cId="936317791" sldId="781"/>
            <ac:graphicFrameMk id="2" creationId="{DBDA0A52-3AA6-3D63-61B5-4FA9C26CA22D}"/>
          </ac:graphicFrameMkLst>
        </pc:graphicFrameChg>
        <pc:graphicFrameChg chg="add del mod">
          <ac:chgData name="Aline Briques" userId="73325f5b-5518-4287-a696-15d904c52abc" providerId="ADAL" clId="{1D6810CA-EADC-4CDB-9F6A-048E8F33922D}" dt="2024-11-25T16:37:13.629" v="481" actId="478"/>
          <ac:graphicFrameMkLst>
            <pc:docMk/>
            <pc:sldMk cId="936317791" sldId="781"/>
            <ac:graphicFrameMk id="4" creationId="{18DED80E-D26A-13FC-BFDF-8FF7DF5C6105}"/>
          </ac:graphicFrameMkLst>
        </pc:graphicFrameChg>
        <pc:graphicFrameChg chg="add mod">
          <ac:chgData name="Aline Briques" userId="73325f5b-5518-4287-a696-15d904c52abc" providerId="ADAL" clId="{1D6810CA-EADC-4CDB-9F6A-048E8F33922D}" dt="2024-11-25T16:46:26.013" v="549"/>
          <ac:graphicFrameMkLst>
            <pc:docMk/>
            <pc:sldMk cId="936317791" sldId="781"/>
            <ac:graphicFrameMk id="13" creationId="{CED2A9FC-1639-A93F-36A1-E6AFD6A1457A}"/>
          </ac:graphicFrameMkLst>
        </pc:graphicFrameChg>
        <pc:graphicFrameChg chg="mod modGraphic">
          <ac:chgData name="Aline Briques" userId="73325f5b-5518-4287-a696-15d904c52abc" providerId="ADAL" clId="{1D6810CA-EADC-4CDB-9F6A-048E8F33922D}" dt="2024-11-25T17:24:30.026" v="859" actId="255"/>
          <ac:graphicFrameMkLst>
            <pc:docMk/>
            <pc:sldMk cId="936317791" sldId="781"/>
            <ac:graphicFrameMk id="14" creationId="{02B0F871-FFF9-8ECB-DCDE-9593C51798D7}"/>
          </ac:graphicFrameMkLst>
        </pc:graphicFrameChg>
      </pc:sldChg>
      <pc:sldChg chg="addSp delSp modSp mod">
        <pc:chgData name="Aline Briques" userId="73325f5b-5518-4287-a696-15d904c52abc" providerId="ADAL" clId="{1D6810CA-EADC-4CDB-9F6A-048E8F33922D}" dt="2024-11-25T18:00:35.004" v="1063"/>
        <pc:sldMkLst>
          <pc:docMk/>
          <pc:sldMk cId="2499553116" sldId="782"/>
        </pc:sldMkLst>
        <pc:spChg chg="add mod">
          <ac:chgData name="Aline Briques" userId="73325f5b-5518-4287-a696-15d904c52abc" providerId="ADAL" clId="{1D6810CA-EADC-4CDB-9F6A-048E8F33922D}" dt="2024-11-25T17:21:54.302" v="809"/>
          <ac:spMkLst>
            <pc:docMk/>
            <pc:sldMk cId="2499553116" sldId="782"/>
            <ac:spMk id="2" creationId="{515C7CC9-695B-2084-558A-D1E13CEAB03E}"/>
          </ac:spMkLst>
        </pc:spChg>
        <pc:spChg chg="del">
          <ac:chgData name="Aline Briques" userId="73325f5b-5518-4287-a696-15d904c52abc" providerId="ADAL" clId="{1D6810CA-EADC-4CDB-9F6A-048E8F33922D}" dt="2024-11-25T17:21:50.999" v="807" actId="478"/>
          <ac:spMkLst>
            <pc:docMk/>
            <pc:sldMk cId="2499553116" sldId="782"/>
            <ac:spMk id="12" creationId="{BEC392BD-BCCC-CDD3-4EEA-0F2F914F92DD}"/>
          </ac:spMkLst>
        </pc:spChg>
        <pc:spChg chg="mod">
          <ac:chgData name="Aline Briques" userId="73325f5b-5518-4287-a696-15d904c52abc" providerId="ADAL" clId="{1D6810CA-EADC-4CDB-9F6A-048E8F33922D}" dt="2024-11-25T17:27:43.120" v="866" actId="108"/>
          <ac:spMkLst>
            <pc:docMk/>
            <pc:sldMk cId="2499553116" sldId="782"/>
            <ac:spMk id="14" creationId="{D16D6FC7-F0BB-7771-7D70-7DC3EBA918C6}"/>
          </ac:spMkLst>
        </pc:spChg>
        <pc:graphicFrameChg chg="add del mod">
          <ac:chgData name="Aline Briques" userId="73325f5b-5518-4287-a696-15d904c52abc" providerId="ADAL" clId="{1D6810CA-EADC-4CDB-9F6A-048E8F33922D}" dt="2024-11-25T17:24:55.391" v="861" actId="478"/>
          <ac:graphicFrameMkLst>
            <pc:docMk/>
            <pc:sldMk cId="2499553116" sldId="782"/>
            <ac:graphicFrameMk id="4" creationId="{EE8D12EC-ED42-E174-04E1-E1A297623D45}"/>
          </ac:graphicFrameMkLst>
        </pc:graphicFrameChg>
        <pc:graphicFrameChg chg="mod modGraphic">
          <ac:chgData name="Aline Briques" userId="73325f5b-5518-4287-a696-15d904c52abc" providerId="ADAL" clId="{1D6810CA-EADC-4CDB-9F6A-048E8F33922D}" dt="2024-11-25T17:26:16.921" v="864" actId="14100"/>
          <ac:graphicFrameMkLst>
            <pc:docMk/>
            <pc:sldMk cId="2499553116" sldId="782"/>
            <ac:graphicFrameMk id="13" creationId="{6204BAA8-46B3-8B6C-8B89-50C54A3BC9D8}"/>
          </ac:graphicFrameMkLst>
        </pc:graphicFrameChg>
        <pc:graphicFrameChg chg="del">
          <ac:chgData name="Aline Briques" userId="73325f5b-5518-4287-a696-15d904c52abc" providerId="ADAL" clId="{1D6810CA-EADC-4CDB-9F6A-048E8F33922D}" dt="2024-11-25T17:21:53.359" v="808" actId="478"/>
          <ac:graphicFrameMkLst>
            <pc:docMk/>
            <pc:sldMk cId="2499553116" sldId="782"/>
            <ac:graphicFrameMk id="15" creationId="{A66840B9-FAC6-041B-3E17-7B8CF5C9F14B}"/>
          </ac:graphicFrameMkLst>
        </pc:graphicFrameChg>
        <pc:graphicFrameChg chg="add mod">
          <ac:chgData name="Aline Briques" userId="73325f5b-5518-4287-a696-15d904c52abc" providerId="ADAL" clId="{1D6810CA-EADC-4CDB-9F6A-048E8F33922D}" dt="2024-11-25T17:24:55.894" v="862"/>
          <ac:graphicFrameMkLst>
            <pc:docMk/>
            <pc:sldMk cId="2499553116" sldId="782"/>
            <ac:graphicFrameMk id="16" creationId="{7AEDDBB3-02BE-3C90-C8E4-212BABADBB7F}"/>
          </ac:graphicFrameMkLst>
        </pc:graphicFrameChg>
        <pc:graphicFrameChg chg="add mod">
          <ac:chgData name="Aline Briques" userId="73325f5b-5518-4287-a696-15d904c52abc" providerId="ADAL" clId="{1D6810CA-EADC-4CDB-9F6A-048E8F33922D}" dt="2024-11-25T18:00:35.004" v="1063"/>
          <ac:graphicFrameMkLst>
            <pc:docMk/>
            <pc:sldMk cId="2499553116" sldId="782"/>
            <ac:graphicFrameMk id="17" creationId="{3CD8753A-74FE-24E4-6CFF-596BEE2A176D}"/>
          </ac:graphicFrameMkLst>
        </pc:graphicFrameChg>
      </pc:sldChg>
      <pc:sldChg chg="delSp modSp add del mod">
        <pc:chgData name="Aline Briques" userId="73325f5b-5518-4287-a696-15d904c52abc" providerId="ADAL" clId="{1D6810CA-EADC-4CDB-9F6A-048E8F33922D}" dt="2024-11-25T18:11:58.534" v="1084" actId="2696"/>
        <pc:sldMkLst>
          <pc:docMk/>
          <pc:sldMk cId="1097882480" sldId="783"/>
        </pc:sldMkLst>
        <pc:spChg chg="del mod">
          <ac:chgData name="Aline Briques" userId="73325f5b-5518-4287-a696-15d904c52abc" providerId="ADAL" clId="{1D6810CA-EADC-4CDB-9F6A-048E8F33922D}" dt="2024-11-25T18:11:40.369" v="1076" actId="21"/>
          <ac:spMkLst>
            <pc:docMk/>
            <pc:sldMk cId="1097882480" sldId="783"/>
            <ac:spMk id="2" creationId="{6E46E191-35A4-41B5-6B87-A0C2B74DB4B0}"/>
          </ac:spMkLst>
        </pc:spChg>
        <pc:spChg chg="del mod">
          <ac:chgData name="Aline Briques" userId="73325f5b-5518-4287-a696-15d904c52abc" providerId="ADAL" clId="{1D6810CA-EADC-4CDB-9F6A-048E8F33922D}" dt="2024-11-25T18:11:40.369" v="1076" actId="21"/>
          <ac:spMkLst>
            <pc:docMk/>
            <pc:sldMk cId="1097882480" sldId="783"/>
            <ac:spMk id="14" creationId="{C681B35C-F411-0509-9A2A-AF2B653FED2C}"/>
          </ac:spMkLst>
        </pc:spChg>
        <pc:graphicFrameChg chg="del">
          <ac:chgData name="Aline Briques" userId="73325f5b-5518-4287-a696-15d904c52abc" providerId="ADAL" clId="{1D6810CA-EADC-4CDB-9F6A-048E8F33922D}" dt="2024-11-25T17:29:55.440" v="869" actId="478"/>
          <ac:graphicFrameMkLst>
            <pc:docMk/>
            <pc:sldMk cId="1097882480" sldId="783"/>
            <ac:graphicFrameMk id="13" creationId="{968C194D-8B66-C1DA-2229-556A396C6213}"/>
          </ac:graphicFrameMkLst>
        </pc:graphicFrameChg>
        <pc:graphicFrameChg chg="del">
          <ac:chgData name="Aline Briques" userId="73325f5b-5518-4287-a696-15d904c52abc" providerId="ADAL" clId="{1D6810CA-EADC-4CDB-9F6A-048E8F33922D}" dt="2024-11-25T17:29:53.713" v="868" actId="478"/>
          <ac:graphicFrameMkLst>
            <pc:docMk/>
            <pc:sldMk cId="1097882480" sldId="783"/>
            <ac:graphicFrameMk id="16" creationId="{F6F38395-0DFE-01B7-2516-8D42DA69D0FF}"/>
          </ac:graphicFrameMkLst>
        </pc:graphicFrameChg>
      </pc:sldChg>
      <pc:sldChg chg="addSp modSp new mod ord">
        <pc:chgData name="Aline Briques" userId="73325f5b-5518-4287-a696-15d904c52abc" providerId="ADAL" clId="{1D6810CA-EADC-4CDB-9F6A-048E8F33922D}" dt="2024-11-25T18:10:31.907" v="1074"/>
        <pc:sldMkLst>
          <pc:docMk/>
          <pc:sldMk cId="3156698577" sldId="784"/>
        </pc:sldMkLst>
        <pc:graphicFrameChg chg="add mod">
          <ac:chgData name="Aline Briques" userId="73325f5b-5518-4287-a696-15d904c52abc" providerId="ADAL" clId="{1D6810CA-EADC-4CDB-9F6A-048E8F33922D}" dt="2024-11-25T17:59:49.730" v="1062" actId="14100"/>
          <ac:graphicFrameMkLst>
            <pc:docMk/>
            <pc:sldMk cId="3156698577" sldId="784"/>
            <ac:graphicFrameMk id="2" creationId="{B4E846E1-3224-9174-08D3-76277217A82D}"/>
          </ac:graphicFrameMkLst>
        </pc:graphicFrameChg>
      </pc:sldChg>
      <pc:sldChg chg="delSp modSp add del mod">
        <pc:chgData name="Aline Briques" userId="73325f5b-5518-4287-a696-15d904c52abc" providerId="ADAL" clId="{1D6810CA-EADC-4CDB-9F6A-048E8F33922D}" dt="2024-11-25T17:49:28.292" v="1045" actId="2696"/>
        <pc:sldMkLst>
          <pc:docMk/>
          <pc:sldMk cId="3399921679" sldId="784"/>
        </pc:sldMkLst>
        <pc:spChg chg="del mod">
          <ac:chgData name="Aline Briques" userId="73325f5b-5518-4287-a696-15d904c52abc" providerId="ADAL" clId="{1D6810CA-EADC-4CDB-9F6A-048E8F33922D}" dt="2024-11-25T17:35:56.254" v="1044"/>
          <ac:spMkLst>
            <pc:docMk/>
            <pc:sldMk cId="3399921679" sldId="784"/>
            <ac:spMk id="12" creationId="{169F9C45-C51C-F9E2-7EBB-C11D6AE34B61}"/>
          </ac:spMkLst>
        </pc:spChg>
        <pc:spChg chg="del">
          <ac:chgData name="Aline Briques" userId="73325f5b-5518-4287-a696-15d904c52abc" providerId="ADAL" clId="{1D6810CA-EADC-4CDB-9F6A-048E8F33922D}" dt="2024-11-25T17:35:21.535" v="1041" actId="478"/>
          <ac:spMkLst>
            <pc:docMk/>
            <pc:sldMk cId="3399921679" sldId="784"/>
            <ac:spMk id="18" creationId="{A9C44E66-D2A6-374A-0023-0E0A5290E12D}"/>
          </ac:spMkLst>
        </pc:spChg>
        <pc:graphicFrameChg chg="del">
          <ac:chgData name="Aline Briques" userId="73325f5b-5518-4287-a696-15d904c52abc" providerId="ADAL" clId="{1D6810CA-EADC-4CDB-9F6A-048E8F33922D}" dt="2024-11-25T17:35:17.520" v="1039" actId="478"/>
          <ac:graphicFrameMkLst>
            <pc:docMk/>
            <pc:sldMk cId="3399921679" sldId="784"/>
            <ac:graphicFrameMk id="13" creationId="{6BFB4198-3C10-CAC2-6AEB-F0AB7E47E329}"/>
          </ac:graphicFrameMkLst>
        </pc:graphicFrameChg>
        <pc:graphicFrameChg chg="del">
          <ac:chgData name="Aline Briques" userId="73325f5b-5518-4287-a696-15d904c52abc" providerId="ADAL" clId="{1D6810CA-EADC-4CDB-9F6A-048E8F33922D}" dt="2024-11-25T17:35:19.847" v="1040" actId="478"/>
          <ac:graphicFrameMkLst>
            <pc:docMk/>
            <pc:sldMk cId="3399921679" sldId="784"/>
            <ac:graphicFrameMk id="14" creationId="{DD4CB6DF-95E1-4193-F9B7-0487F51AB749}"/>
          </ac:graphicFrameMkLst>
        </pc:graphicFrameChg>
      </pc:sldChg>
      <pc:sldChg chg="addSp delSp modSp new mod">
        <pc:chgData name="Aline Briques" userId="73325f5b-5518-4287-a696-15d904c52abc" providerId="ADAL" clId="{1D6810CA-EADC-4CDB-9F6A-048E8F33922D}" dt="2024-11-25T18:04:41.395" v="1072" actId="14100"/>
        <pc:sldMkLst>
          <pc:docMk/>
          <pc:sldMk cId="2482423849" sldId="785"/>
        </pc:sldMkLst>
        <pc:spChg chg="add del">
          <ac:chgData name="Aline Briques" userId="73325f5b-5518-4287-a696-15d904c52abc" providerId="ADAL" clId="{1D6810CA-EADC-4CDB-9F6A-048E8F33922D}" dt="2024-11-25T18:04:19.284" v="1069" actId="22"/>
          <ac:spMkLst>
            <pc:docMk/>
            <pc:sldMk cId="2482423849" sldId="785"/>
            <ac:spMk id="3" creationId="{047C5B84-145E-CC0A-3D1F-FACAEB9D6781}"/>
          </ac:spMkLst>
        </pc:spChg>
        <pc:graphicFrameChg chg="add mod">
          <ac:chgData name="Aline Briques" userId="73325f5b-5518-4287-a696-15d904c52abc" providerId="ADAL" clId="{1D6810CA-EADC-4CDB-9F6A-048E8F33922D}" dt="2024-11-25T18:04:41.395" v="1072" actId="14100"/>
          <ac:graphicFrameMkLst>
            <pc:docMk/>
            <pc:sldMk cId="2482423849" sldId="785"/>
            <ac:graphicFrameMk id="4" creationId="{5140FAA3-BEA0-CFC9-329B-1DC129584D45}"/>
          </ac:graphicFrameMkLst>
        </pc:graphicFrameChg>
      </pc:sldChg>
      <pc:sldChg chg="addSp modSp new del">
        <pc:chgData name="Aline Briques" userId="73325f5b-5518-4287-a696-15d904c52abc" providerId="ADAL" clId="{1D6810CA-EADC-4CDB-9F6A-048E8F33922D}" dt="2024-11-25T18:02:41.843" v="1066" actId="680"/>
        <pc:sldMkLst>
          <pc:docMk/>
          <pc:sldMk cId="4240705307" sldId="785"/>
        </pc:sldMkLst>
        <pc:graphicFrameChg chg="add mod">
          <ac:chgData name="Aline Briques" userId="73325f5b-5518-4287-a696-15d904c52abc" providerId="ADAL" clId="{1D6810CA-EADC-4CDB-9F6A-048E8F33922D}" dt="2024-11-25T18:00:42.489" v="1065"/>
          <ac:graphicFrameMkLst>
            <pc:docMk/>
            <pc:sldMk cId="4240705307" sldId="785"/>
            <ac:graphicFrameMk id="2" creationId="{AF677767-C582-423D-EEF8-B6C542EA1E84}"/>
          </ac:graphicFrameMkLst>
        </pc:graphicFrameChg>
      </pc:sldChg>
    </pc:docChg>
  </pc:docChgLst>
  <pc:docChgLst>
    <pc:chgData name="Aline Briques" userId="73325f5b-5518-4287-a696-15d904c52abc" providerId="ADAL" clId="{C77FEA7A-23D2-4014-A5F2-3BD7DD9B805C}"/>
    <pc:docChg chg="undo redo custSel addSld delSld modSld sldOrd modNotesMaster">
      <pc:chgData name="Aline Briques" userId="73325f5b-5518-4287-a696-15d904c52abc" providerId="ADAL" clId="{C77FEA7A-23D2-4014-A5F2-3BD7DD9B805C}" dt="2024-10-23T19:49:44.860" v="550" actId="1076"/>
      <pc:docMkLst>
        <pc:docMk/>
      </pc:docMkLst>
      <pc:sldChg chg="addSp delSp modSp mod">
        <pc:chgData name="Aline Briques" userId="73325f5b-5518-4287-a696-15d904c52abc" providerId="ADAL" clId="{C77FEA7A-23D2-4014-A5F2-3BD7DD9B805C}" dt="2024-10-23T19:47:10.938" v="489" actId="14100"/>
        <pc:sldMkLst>
          <pc:docMk/>
          <pc:sldMk cId="3337364771" sldId="299"/>
        </pc:sldMkLst>
        <pc:spChg chg="del mod">
          <ac:chgData name="Aline Briques" userId="73325f5b-5518-4287-a696-15d904c52abc" providerId="ADAL" clId="{C77FEA7A-23D2-4014-A5F2-3BD7DD9B805C}" dt="2024-10-23T19:32:32.670" v="477" actId="478"/>
          <ac:spMkLst>
            <pc:docMk/>
            <pc:sldMk cId="3337364771" sldId="299"/>
            <ac:spMk id="4" creationId="{ECE2B023-B1ED-1B0B-03CF-ECC61D650EA2}"/>
          </ac:spMkLst>
        </pc:spChg>
        <pc:spChg chg="mod">
          <ac:chgData name="Aline Briques" userId="73325f5b-5518-4287-a696-15d904c52abc" providerId="ADAL" clId="{C77FEA7A-23D2-4014-A5F2-3BD7DD9B805C}" dt="2024-10-23T18:26:11.371" v="49" actId="1076"/>
          <ac:spMkLst>
            <pc:docMk/>
            <pc:sldMk cId="3337364771" sldId="299"/>
            <ac:spMk id="12" creationId="{BEC392BD-BCCC-CDD3-4EEA-0F2F914F92DD}"/>
          </ac:spMkLst>
        </pc:spChg>
        <pc:spChg chg="mod">
          <ac:chgData name="Aline Briques" userId="73325f5b-5518-4287-a696-15d904c52abc" providerId="ADAL" clId="{C77FEA7A-23D2-4014-A5F2-3BD7DD9B805C}" dt="2024-10-23T18:37:57.559" v="215" actId="1036"/>
          <ac:spMkLst>
            <pc:docMk/>
            <pc:sldMk cId="3337364771" sldId="299"/>
            <ac:spMk id="18" creationId="{776D30D0-B60D-98EF-D38B-39287591C788}"/>
          </ac:spMkLst>
        </pc:spChg>
        <pc:graphicFrameChg chg="mod modGraphic">
          <ac:chgData name="Aline Briques" userId="73325f5b-5518-4287-a696-15d904c52abc" providerId="ADAL" clId="{C77FEA7A-23D2-4014-A5F2-3BD7DD9B805C}" dt="2024-10-23T19:47:10.938" v="489" actId="14100"/>
          <ac:graphicFrameMkLst>
            <pc:docMk/>
            <pc:sldMk cId="3337364771" sldId="299"/>
            <ac:graphicFrameMk id="17" creationId="{7F36876A-176A-9A90-1122-96B955D80E7E}"/>
          </ac:graphicFrameMkLst>
        </pc:graphicFrameChg>
        <pc:picChg chg="add del mod">
          <ac:chgData name="Aline Briques" userId="73325f5b-5518-4287-a696-15d904c52abc" providerId="ADAL" clId="{C77FEA7A-23D2-4014-A5F2-3BD7DD9B805C}" dt="2024-10-23T18:37:42.075" v="197" actId="21"/>
          <ac:picMkLst>
            <pc:docMk/>
            <pc:sldMk cId="3337364771" sldId="299"/>
            <ac:picMk id="13" creationId="{256E261E-6518-C69E-FC67-29EE5FE382C2}"/>
          </ac:picMkLst>
        </pc:picChg>
      </pc:sldChg>
      <pc:sldChg chg="delSp modSp mod">
        <pc:chgData name="Aline Briques" userId="73325f5b-5518-4287-a696-15d904c52abc" providerId="ADAL" clId="{C77FEA7A-23D2-4014-A5F2-3BD7DD9B805C}" dt="2024-10-23T19:48:42.430" v="541" actId="14100"/>
        <pc:sldMkLst>
          <pc:docMk/>
          <pc:sldMk cId="2927818781" sldId="779"/>
        </pc:sldMkLst>
        <pc:spChg chg="del mod">
          <ac:chgData name="Aline Briques" userId="73325f5b-5518-4287-a696-15d904c52abc" providerId="ADAL" clId="{C77FEA7A-23D2-4014-A5F2-3BD7DD9B805C}" dt="2024-10-23T19:32:53.073" v="479" actId="478"/>
          <ac:spMkLst>
            <pc:docMk/>
            <pc:sldMk cId="2927818781" sldId="779"/>
            <ac:spMk id="4" creationId="{ECE2B023-B1ED-1B0B-03CF-ECC61D650EA2}"/>
          </ac:spMkLst>
        </pc:spChg>
        <pc:spChg chg="mod">
          <ac:chgData name="Aline Briques" userId="73325f5b-5518-4287-a696-15d904c52abc" providerId="ADAL" clId="{C77FEA7A-23D2-4014-A5F2-3BD7DD9B805C}" dt="2024-10-23T19:18:16.103" v="467" actId="1035"/>
          <ac:spMkLst>
            <pc:docMk/>
            <pc:sldMk cId="2927818781" sldId="779"/>
            <ac:spMk id="14" creationId="{D16D6FC7-F0BB-7771-7D70-7DC3EBA918C6}"/>
          </ac:spMkLst>
        </pc:spChg>
        <pc:graphicFrameChg chg="mod modGraphic">
          <ac:chgData name="Aline Briques" userId="73325f5b-5518-4287-a696-15d904c52abc" providerId="ADAL" clId="{C77FEA7A-23D2-4014-A5F2-3BD7DD9B805C}" dt="2024-10-23T19:48:42.430" v="541" actId="14100"/>
          <ac:graphicFrameMkLst>
            <pc:docMk/>
            <pc:sldMk cId="2927818781" sldId="779"/>
            <ac:graphicFrameMk id="2" creationId="{0F6D7134-2D06-E6CA-97DE-78B6384F4576}"/>
          </ac:graphicFrameMkLst>
        </pc:graphicFrameChg>
      </pc:sldChg>
      <pc:sldChg chg="addSp delSp mod addAnim delAnim modAnim">
        <pc:chgData name="Aline Briques" userId="73325f5b-5518-4287-a696-15d904c52abc" providerId="ADAL" clId="{C77FEA7A-23D2-4014-A5F2-3BD7DD9B805C}" dt="2024-10-23T19:19:45.818" v="473"/>
        <pc:sldMkLst>
          <pc:docMk/>
          <pc:sldMk cId="3528391736" sldId="780"/>
        </pc:sldMkLst>
        <pc:picChg chg="add del">
          <ac:chgData name="Aline Briques" userId="73325f5b-5518-4287-a696-15d904c52abc" providerId="ADAL" clId="{C77FEA7A-23D2-4014-A5F2-3BD7DD9B805C}" dt="2024-10-23T18:27:28.305" v="91" actId="478"/>
          <ac:picMkLst>
            <pc:docMk/>
            <pc:sldMk cId="3528391736" sldId="780"/>
            <ac:picMk id="20" creationId="{3C4FB155-D704-7F5B-5BB7-2E5CB3D925E9}"/>
          </ac:picMkLst>
        </pc:picChg>
      </pc:sldChg>
      <pc:sldChg chg="addSp delSp modSp add mod ord">
        <pc:chgData name="Aline Briques" userId="73325f5b-5518-4287-a696-15d904c52abc" providerId="ADAL" clId="{C77FEA7A-23D2-4014-A5F2-3BD7DD9B805C}" dt="2024-10-23T19:48:17.244" v="539" actId="20577"/>
        <pc:sldMkLst>
          <pc:docMk/>
          <pc:sldMk cId="936317791" sldId="781"/>
        </pc:sldMkLst>
        <pc:spChg chg="del">
          <ac:chgData name="Aline Briques" userId="73325f5b-5518-4287-a696-15d904c52abc" providerId="ADAL" clId="{C77FEA7A-23D2-4014-A5F2-3BD7DD9B805C}" dt="2024-10-23T18:38:55.866" v="255" actId="478"/>
          <ac:spMkLst>
            <pc:docMk/>
            <pc:sldMk cId="936317791" sldId="781"/>
            <ac:spMk id="4" creationId="{ECE2B023-B1ED-1B0B-03CF-ECC61D650EA2}"/>
          </ac:spMkLst>
        </pc:spChg>
        <pc:spChg chg="mod">
          <ac:chgData name="Aline Briques" userId="73325f5b-5518-4287-a696-15d904c52abc" providerId="ADAL" clId="{C77FEA7A-23D2-4014-A5F2-3BD7DD9B805C}" dt="2024-10-23T19:48:17.244" v="539" actId="20577"/>
          <ac:spMkLst>
            <pc:docMk/>
            <pc:sldMk cId="936317791" sldId="781"/>
            <ac:spMk id="18" creationId="{776D30D0-B60D-98EF-D38B-39287591C788}"/>
          </ac:spMkLst>
        </pc:spChg>
        <pc:graphicFrameChg chg="add mod">
          <ac:chgData name="Aline Briques" userId="73325f5b-5518-4287-a696-15d904c52abc" providerId="ADAL" clId="{C77FEA7A-23D2-4014-A5F2-3BD7DD9B805C}" dt="2024-10-23T19:47:33.722" v="491"/>
          <ac:graphicFrameMkLst>
            <pc:docMk/>
            <pc:sldMk cId="936317791" sldId="781"/>
            <ac:graphicFrameMk id="2" creationId="{DBDA0A52-3AA6-3D63-61B5-4FA9C26CA22D}"/>
          </ac:graphicFrameMkLst>
        </pc:graphicFrameChg>
        <pc:graphicFrameChg chg="add mod modGraphic">
          <ac:chgData name="Aline Briques" userId="73325f5b-5518-4287-a696-15d904c52abc" providerId="ADAL" clId="{C77FEA7A-23D2-4014-A5F2-3BD7DD9B805C}" dt="2024-10-23T18:57:44.671" v="387" actId="6549"/>
          <ac:graphicFrameMkLst>
            <pc:docMk/>
            <pc:sldMk cId="936317791" sldId="781"/>
            <ac:graphicFrameMk id="14" creationId="{02B0F871-FFF9-8ECB-DCDE-9593C51798D7}"/>
          </ac:graphicFrameMkLst>
        </pc:graphicFrameChg>
        <pc:graphicFrameChg chg="del">
          <ac:chgData name="Aline Briques" userId="73325f5b-5518-4287-a696-15d904c52abc" providerId="ADAL" clId="{C77FEA7A-23D2-4014-A5F2-3BD7DD9B805C}" dt="2024-10-23T19:47:21.831" v="490" actId="478"/>
          <ac:graphicFrameMkLst>
            <pc:docMk/>
            <pc:sldMk cId="936317791" sldId="781"/>
            <ac:graphicFrameMk id="17" creationId="{7F36876A-176A-9A90-1122-96B955D80E7E}"/>
          </ac:graphicFrameMkLst>
        </pc:graphicFrameChg>
        <pc:picChg chg="add del mod">
          <ac:chgData name="Aline Briques" userId="73325f5b-5518-4287-a696-15d904c52abc" providerId="ADAL" clId="{C77FEA7A-23D2-4014-A5F2-3BD7DD9B805C}" dt="2024-10-23T18:39:40.976" v="264" actId="478"/>
          <ac:picMkLst>
            <pc:docMk/>
            <pc:sldMk cId="936317791" sldId="781"/>
            <ac:picMk id="2" creationId="{256E261E-6518-C69E-FC67-29EE5FE382C2}"/>
          </ac:picMkLst>
        </pc:picChg>
        <pc:picChg chg="del">
          <ac:chgData name="Aline Briques" userId="73325f5b-5518-4287-a696-15d904c52abc" providerId="ADAL" clId="{C77FEA7A-23D2-4014-A5F2-3BD7DD9B805C}" dt="2024-10-23T18:31:30.670" v="161" actId="478"/>
          <ac:picMkLst>
            <pc:docMk/>
            <pc:sldMk cId="936317791" sldId="781"/>
            <ac:picMk id="13" creationId="{256E261E-6518-C69E-FC67-29EE5FE382C2}"/>
          </ac:picMkLst>
        </pc:picChg>
      </pc:sldChg>
      <pc:sldChg chg="addSp delSp modSp new del mod">
        <pc:chgData name="Aline Briques" userId="73325f5b-5518-4287-a696-15d904c52abc" providerId="ADAL" clId="{C77FEA7A-23D2-4014-A5F2-3BD7DD9B805C}" dt="2024-10-23T18:22:28.884" v="17" actId="680"/>
        <pc:sldMkLst>
          <pc:docMk/>
          <pc:sldMk cId="1954223468" sldId="781"/>
        </pc:sldMkLst>
        <pc:picChg chg="add del mod">
          <ac:chgData name="Aline Briques" userId="73325f5b-5518-4287-a696-15d904c52abc" providerId="ADAL" clId="{C77FEA7A-23D2-4014-A5F2-3BD7DD9B805C}" dt="2024-10-23T18:22:26.076" v="12" actId="22"/>
          <ac:picMkLst>
            <pc:docMk/>
            <pc:sldMk cId="1954223468" sldId="781"/>
            <ac:picMk id="3" creationId="{A8B0561C-DF3B-BFBB-DE99-62D143F1EC30}"/>
          </ac:picMkLst>
        </pc:picChg>
      </pc:sldChg>
      <pc:sldChg chg="add del">
        <pc:chgData name="Aline Briques" userId="73325f5b-5518-4287-a696-15d904c52abc" providerId="ADAL" clId="{C77FEA7A-23D2-4014-A5F2-3BD7DD9B805C}" dt="2024-10-23T18:56:45.778" v="379" actId="2890"/>
        <pc:sldMkLst>
          <pc:docMk/>
          <pc:sldMk cId="227199618" sldId="782"/>
        </pc:sldMkLst>
      </pc:sldChg>
      <pc:sldChg chg="new del">
        <pc:chgData name="Aline Briques" userId="73325f5b-5518-4287-a696-15d904c52abc" providerId="ADAL" clId="{C77FEA7A-23D2-4014-A5F2-3BD7DD9B805C}" dt="2024-10-23T18:22:28.204" v="16" actId="680"/>
        <pc:sldMkLst>
          <pc:docMk/>
          <pc:sldMk cId="1450782197" sldId="782"/>
        </pc:sldMkLst>
      </pc:sldChg>
      <pc:sldChg chg="addSp delSp modSp add mod">
        <pc:chgData name="Aline Briques" userId="73325f5b-5518-4287-a696-15d904c52abc" providerId="ADAL" clId="{C77FEA7A-23D2-4014-A5F2-3BD7DD9B805C}" dt="2024-10-23T19:49:44.860" v="550" actId="1076"/>
        <pc:sldMkLst>
          <pc:docMk/>
          <pc:sldMk cId="2499553116" sldId="782"/>
        </pc:sldMkLst>
        <pc:spChg chg="del mod">
          <ac:chgData name="Aline Briques" userId="73325f5b-5518-4287-a696-15d904c52abc" providerId="ADAL" clId="{C77FEA7A-23D2-4014-A5F2-3BD7DD9B805C}" dt="2024-10-23T19:33:02.395" v="481" actId="478"/>
          <ac:spMkLst>
            <pc:docMk/>
            <pc:sldMk cId="2499553116" sldId="782"/>
            <ac:spMk id="4" creationId="{ECE2B023-B1ED-1B0B-03CF-ECC61D650EA2}"/>
          </ac:spMkLst>
        </pc:spChg>
        <pc:spChg chg="mod">
          <ac:chgData name="Aline Briques" userId="73325f5b-5518-4287-a696-15d904c52abc" providerId="ADAL" clId="{C77FEA7A-23D2-4014-A5F2-3BD7DD9B805C}" dt="2024-10-23T19:49:44.860" v="550" actId="1076"/>
          <ac:spMkLst>
            <pc:docMk/>
            <pc:sldMk cId="2499553116" sldId="782"/>
            <ac:spMk id="14" creationId="{D16D6FC7-F0BB-7771-7D70-7DC3EBA918C6}"/>
          </ac:spMkLst>
        </pc:spChg>
        <pc:graphicFrameChg chg="del mod modGraphic">
          <ac:chgData name="Aline Briques" userId="73325f5b-5518-4287-a696-15d904c52abc" providerId="ADAL" clId="{C77FEA7A-23D2-4014-A5F2-3BD7DD9B805C}" dt="2024-10-23T19:48:53.108" v="542" actId="478"/>
          <ac:graphicFrameMkLst>
            <pc:docMk/>
            <pc:sldMk cId="2499553116" sldId="782"/>
            <ac:graphicFrameMk id="2" creationId="{0F6D7134-2D06-E6CA-97DE-78B6384F4576}"/>
          </ac:graphicFrameMkLst>
        </pc:graphicFrameChg>
        <pc:graphicFrameChg chg="add mod modGraphic">
          <ac:chgData name="Aline Briques" userId="73325f5b-5518-4287-a696-15d904c52abc" providerId="ADAL" clId="{C77FEA7A-23D2-4014-A5F2-3BD7DD9B805C}" dt="2024-10-23T19:49:22.084" v="544" actId="1076"/>
          <ac:graphicFrameMkLst>
            <pc:docMk/>
            <pc:sldMk cId="2499553116" sldId="782"/>
            <ac:graphicFrameMk id="13" creationId="{6204BAA8-46B3-8B6C-8B89-50C54A3BC9D8}"/>
          </ac:graphicFrameMkLst>
        </pc:graphicFrameChg>
        <pc:graphicFrameChg chg="add mod">
          <ac:chgData name="Aline Briques" userId="73325f5b-5518-4287-a696-15d904c52abc" providerId="ADAL" clId="{C77FEA7A-23D2-4014-A5F2-3BD7DD9B805C}" dt="2024-10-23T19:49:01.228" v="543"/>
          <ac:graphicFrameMkLst>
            <pc:docMk/>
            <pc:sldMk cId="2499553116" sldId="782"/>
            <ac:graphicFrameMk id="15" creationId="{A66840B9-FAC6-041B-3E17-7B8CF5C9F14B}"/>
          </ac:graphicFrameMkLst>
        </pc:graphicFrameChg>
      </pc:sldChg>
      <pc:sldChg chg="new del">
        <pc:chgData name="Aline Briques" userId="73325f5b-5518-4287-a696-15d904c52abc" providerId="ADAL" clId="{C77FEA7A-23D2-4014-A5F2-3BD7DD9B805C}" dt="2024-10-23T18:22:27.749" v="15" actId="680"/>
        <pc:sldMkLst>
          <pc:docMk/>
          <pc:sldMk cId="2566152109" sldId="783"/>
        </pc:sldMkLst>
      </pc:sldChg>
      <pc:sldChg chg="delSp add del mod">
        <pc:chgData name="Aline Briques" userId="73325f5b-5518-4287-a696-15d904c52abc" providerId="ADAL" clId="{C77FEA7A-23D2-4014-A5F2-3BD7DD9B805C}" dt="2024-10-23T19:19:26.687" v="472" actId="2696"/>
        <pc:sldMkLst>
          <pc:docMk/>
          <pc:sldMk cId="3142869913" sldId="783"/>
        </pc:sldMkLst>
        <pc:spChg chg="del">
          <ac:chgData name="Aline Briques" userId="73325f5b-5518-4287-a696-15d904c52abc" providerId="ADAL" clId="{C77FEA7A-23D2-4014-A5F2-3BD7DD9B805C}" dt="2024-10-23T19:19:18.882" v="470" actId="478"/>
          <ac:spMkLst>
            <pc:docMk/>
            <pc:sldMk cId="3142869913" sldId="783"/>
            <ac:spMk id="14" creationId="{D16D6FC7-F0BB-7771-7D70-7DC3EBA918C6}"/>
          </ac:spMkLst>
        </pc:spChg>
        <pc:graphicFrameChg chg="del">
          <ac:chgData name="Aline Briques" userId="73325f5b-5518-4287-a696-15d904c52abc" providerId="ADAL" clId="{C77FEA7A-23D2-4014-A5F2-3BD7DD9B805C}" dt="2024-10-23T19:19:21.019" v="471" actId="478"/>
          <ac:graphicFrameMkLst>
            <pc:docMk/>
            <pc:sldMk cId="3142869913" sldId="783"/>
            <ac:graphicFrameMk id="13" creationId="{6204BAA8-46B3-8B6C-8B89-50C54A3BC9D8}"/>
          </ac:graphicFrameMkLst>
        </pc:graphicFrameChg>
      </pc:sldChg>
      <pc:sldChg chg="new del">
        <pc:chgData name="Aline Briques" userId="73325f5b-5518-4287-a696-15d904c52abc" providerId="ADAL" clId="{C77FEA7A-23D2-4014-A5F2-3BD7DD9B805C}" dt="2024-10-23T18:22:27.279" v="14" actId="680"/>
        <pc:sldMkLst>
          <pc:docMk/>
          <pc:sldMk cId="131646812" sldId="784"/>
        </pc:sldMkLst>
      </pc:sldChg>
      <pc:sldChg chg="new del">
        <pc:chgData name="Aline Briques" userId="73325f5b-5518-4287-a696-15d904c52abc" providerId="ADAL" clId="{C77FEA7A-23D2-4014-A5F2-3BD7DD9B805C}" dt="2024-10-23T18:22:26.598" v="13" actId="680"/>
        <pc:sldMkLst>
          <pc:docMk/>
          <pc:sldMk cId="1339599338" sldId="78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89571-DF0E-4689-A121-F12D5719C379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0CB76-AB50-491C-A6BD-D115F2A666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1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Forma&#10;&#10;Descrição gerada automaticamente">
            <a:extLst>
              <a:ext uri="{FF2B5EF4-FFF2-40B4-BE49-F238E27FC236}">
                <a16:creationId xmlns:a16="http://schemas.microsoft.com/office/drawing/2014/main" id="{F1FE854C-5366-30B6-7F27-123AC4E85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62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9831F8-3805-1094-4626-503F05FF7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8178977-9ED2-DEF3-47A4-FE6F65113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2B81FA-3B58-3F26-0B78-0007BF1E62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6BAB62-564B-40EA-85D0-C0BC1B07E623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12B76D-2129-D7DF-EDFF-6F4583A2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C86E95-7550-3FB8-0145-D44D10448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72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CCFE61C-4235-46DD-3066-DE3D6E94E3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1FB1D65-2217-4F6C-13B2-F455606B25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9FE0F93-865F-9B7B-016A-B88CB3C924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6BAB62-564B-40EA-85D0-C0BC1B07E623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AB37BB-FBE3-C981-3498-7A31419CC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E637B13-81BB-393E-FB05-95C97F964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994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03C6B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7E7E7E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9706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045198"/>
            <a:ext cx="12191999" cy="8127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03C6B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285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Interface gráfica do usuário, Texto, Aplicativo, Word&#10;&#10;Descrição gerada automaticamente">
            <a:extLst>
              <a:ext uri="{FF2B5EF4-FFF2-40B4-BE49-F238E27FC236}">
                <a16:creationId xmlns:a16="http://schemas.microsoft.com/office/drawing/2014/main" id="{6AB4CC33-9248-3704-18DF-7991A86DBF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85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ams&#10;&#10;Descrição gerada automaticamente com confiança baixa">
            <a:extLst>
              <a:ext uri="{FF2B5EF4-FFF2-40B4-BE49-F238E27FC236}">
                <a16:creationId xmlns:a16="http://schemas.microsoft.com/office/drawing/2014/main" id="{56B553E7-B3F0-0F16-18A1-9C68AF5D1A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6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C1B9A92E-82A5-9C9A-313C-6F75F6D18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8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1C5D2174-A70E-4539-81BC-D6C591B00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7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Interface gráfica do usuário&#10;&#10;Descrição gerada automaticamente">
            <a:extLst>
              <a:ext uri="{FF2B5EF4-FFF2-40B4-BE49-F238E27FC236}">
                <a16:creationId xmlns:a16="http://schemas.microsoft.com/office/drawing/2014/main" id="{312F5CAF-AF27-1E92-0739-E12D68F26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4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Teams&#10;&#10;Descrição gerada automaticamente com confiança média">
            <a:extLst>
              <a:ext uri="{FF2B5EF4-FFF2-40B4-BE49-F238E27FC236}">
                <a16:creationId xmlns:a16="http://schemas.microsoft.com/office/drawing/2014/main" id="{74DB26EB-01A9-135E-08C0-3026007FB4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2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ntendo Texto&#10;&#10;Descrição gerada automaticamente">
            <a:extLst>
              <a:ext uri="{FF2B5EF4-FFF2-40B4-BE49-F238E27FC236}">
                <a16:creationId xmlns:a16="http://schemas.microsoft.com/office/drawing/2014/main" id="{96D16620-5083-E00B-DDE4-9909FD2A9C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FD3F77-606F-D2A1-4C02-7CC3A9163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93036B3-3C48-03CD-AA67-BBAD375EB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069A78-9211-31EB-C877-759B3C784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7533833-C43A-0AEA-F10B-71D7310A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6BAB62-564B-40EA-85D0-C0BC1B07E623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4B20DE6-0A44-ACE0-9FBE-C99F84BD4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160BB0F-0080-06CE-80BE-240CFEC1F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5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2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microsoft.com/office/2011/relationships/webextension" Target="../webextensions/webextension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ECB72A1-95C7-A27C-A490-891FD6F4C2B8}"/>
              </a:ext>
            </a:extLst>
          </p:cNvPr>
          <p:cNvSpPr txBox="1">
            <a:spLocks/>
          </p:cNvSpPr>
          <p:nvPr/>
        </p:nvSpPr>
        <p:spPr>
          <a:xfrm>
            <a:off x="3782289" y="1627929"/>
            <a:ext cx="7855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u="sng" dirty="0">
                <a:solidFill>
                  <a:srgbClr val="222A51"/>
                </a:solidFill>
                <a:latin typeface="Arial" panose="020B0604020202020204" pitchFamily="34" charset="0"/>
              </a:rPr>
              <a:t>Hot Site </a:t>
            </a:r>
            <a:r>
              <a:rPr lang="pt-BR" sz="4000" b="1" u="sng" dirty="0">
                <a:solidFill>
                  <a:srgbClr val="222A51"/>
                </a:solidFill>
                <a:latin typeface="Arial" panose="020B0604020202020204" pitchFamily="34" charset="0"/>
              </a:rPr>
              <a:t>e Simuladores PCJ</a:t>
            </a:r>
            <a:endParaRPr lang="pt-BR" sz="4000" b="1" u="sng" dirty="0">
              <a:solidFill>
                <a:srgbClr val="222A5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2728FB6-B48E-3DCF-B958-00F8A05F3249}"/>
              </a:ext>
            </a:extLst>
          </p:cNvPr>
          <p:cNvSpPr txBox="1"/>
          <p:nvPr/>
        </p:nvSpPr>
        <p:spPr>
          <a:xfrm>
            <a:off x="4806347" y="3035947"/>
            <a:ext cx="5807413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2400" b="1">
                <a:solidFill>
                  <a:srgbClr val="222A51"/>
                </a:solidFill>
                <a:latin typeface="Arial"/>
                <a:cs typeface="Arial"/>
              </a:rPr>
              <a:t>Atualização dos Valores das Cobranças Estadual e Federal PCJ</a:t>
            </a:r>
            <a:endParaRPr lang="pt-BR" sz="2400" b="1">
              <a:solidFill>
                <a:srgbClr val="222A5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301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2" name="Suplemento 1">
                <a:extLst>
                  <a:ext uri="{FF2B5EF4-FFF2-40B4-BE49-F238E27FC236}">
                    <a16:creationId xmlns:a16="http://schemas.microsoft.com/office/drawing/2014/main" id="{B4E846E1-3224-9174-08D3-76277217A8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1632164"/>
                  </p:ext>
                </p:extLst>
              </p:nvPr>
            </p:nvGraphicFramePr>
            <p:xfrm>
              <a:off x="244444" y="244443"/>
              <a:ext cx="11697077" cy="6337425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Suplemento 1">
                <a:extLst>
                  <a:ext uri="{FF2B5EF4-FFF2-40B4-BE49-F238E27FC236}">
                    <a16:creationId xmlns:a16="http://schemas.microsoft.com/office/drawing/2014/main" id="{B4E846E1-3224-9174-08D3-76277217A82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4444" y="244443"/>
                <a:ext cx="11697077" cy="633742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669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BB93C3B4-F42B-E950-7FAD-5C039E45652D}"/>
              </a:ext>
            </a:extLst>
          </p:cNvPr>
          <p:cNvGrpSpPr/>
          <p:nvPr/>
        </p:nvGrpSpPr>
        <p:grpSpPr>
          <a:xfrm>
            <a:off x="10902241" y="696914"/>
            <a:ext cx="514350" cy="90488"/>
            <a:chOff x="4691941" y="6005514"/>
            <a:chExt cx="514350" cy="90488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C6F521AA-F56E-FB86-5064-DEDC0D4EFA84}"/>
                </a:ext>
              </a:extLst>
            </p:cNvPr>
            <p:cNvSpPr/>
            <p:nvPr/>
          </p:nvSpPr>
          <p:spPr>
            <a:xfrm>
              <a:off x="4691941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CAF7EA05-7870-06EC-3EF4-FBA00A34BB55}"/>
                </a:ext>
              </a:extLst>
            </p:cNvPr>
            <p:cNvSpPr/>
            <p:nvPr/>
          </p:nvSpPr>
          <p:spPr>
            <a:xfrm>
              <a:off x="4903872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FD76B6CE-4A8B-52A8-01A2-96816B8CBC78}"/>
                </a:ext>
              </a:extLst>
            </p:cNvPr>
            <p:cNvSpPr/>
            <p:nvPr/>
          </p:nvSpPr>
          <p:spPr>
            <a:xfrm>
              <a:off x="5115803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8" name="object 2">
            <a:extLst>
              <a:ext uri="{FF2B5EF4-FFF2-40B4-BE49-F238E27FC236}">
                <a16:creationId xmlns:a16="http://schemas.microsoft.com/office/drawing/2014/main" id="{0F42E457-778B-1DC7-C124-7D05A414C274}"/>
              </a:ext>
            </a:extLst>
          </p:cNvPr>
          <p:cNvGrpSpPr/>
          <p:nvPr/>
        </p:nvGrpSpPr>
        <p:grpSpPr>
          <a:xfrm>
            <a:off x="304800" y="343855"/>
            <a:ext cx="11555217" cy="887094"/>
            <a:chOff x="11957" y="0"/>
            <a:chExt cx="12180570" cy="887094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FD1ED4C4-D06A-3BE8-06B9-986BE9472D11}"/>
                </a:ext>
              </a:extLst>
            </p:cNvPr>
            <p:cNvSpPr/>
            <p:nvPr/>
          </p:nvSpPr>
          <p:spPr>
            <a:xfrm>
              <a:off x="11957" y="4478"/>
              <a:ext cx="11123930" cy="844550"/>
            </a:xfrm>
            <a:custGeom>
              <a:avLst/>
              <a:gdLst/>
              <a:ahLst/>
              <a:cxnLst/>
              <a:rect l="l" t="t" r="r" b="b"/>
              <a:pathLst>
                <a:path w="11123930" h="844550">
                  <a:moveTo>
                    <a:pt x="11123803" y="105"/>
                  </a:moveTo>
                  <a:lnTo>
                    <a:pt x="9652248" y="0"/>
                  </a:lnTo>
                  <a:lnTo>
                    <a:pt x="9605170" y="21953"/>
                  </a:lnTo>
                  <a:lnTo>
                    <a:pt x="9558082" y="42622"/>
                  </a:lnTo>
                  <a:lnTo>
                    <a:pt x="9510985" y="61934"/>
                  </a:lnTo>
                  <a:lnTo>
                    <a:pt x="9463883" y="79815"/>
                  </a:lnTo>
                  <a:lnTo>
                    <a:pt x="9416777" y="96192"/>
                  </a:lnTo>
                  <a:lnTo>
                    <a:pt x="9369670" y="110992"/>
                  </a:lnTo>
                  <a:lnTo>
                    <a:pt x="9322565" y="124140"/>
                  </a:lnTo>
                  <a:lnTo>
                    <a:pt x="9275465" y="135563"/>
                  </a:lnTo>
                  <a:lnTo>
                    <a:pt x="9228370" y="145188"/>
                  </a:lnTo>
                  <a:lnTo>
                    <a:pt x="9181285" y="152942"/>
                  </a:lnTo>
                  <a:lnTo>
                    <a:pt x="9134212" y="158749"/>
                  </a:lnTo>
                  <a:lnTo>
                    <a:pt x="9087153" y="162538"/>
                  </a:lnTo>
                  <a:lnTo>
                    <a:pt x="9040110" y="164234"/>
                  </a:lnTo>
                  <a:lnTo>
                    <a:pt x="8993087" y="163764"/>
                  </a:lnTo>
                  <a:lnTo>
                    <a:pt x="8946085" y="161055"/>
                  </a:lnTo>
                  <a:lnTo>
                    <a:pt x="8899108" y="156032"/>
                  </a:lnTo>
                  <a:lnTo>
                    <a:pt x="8851973" y="148669"/>
                  </a:lnTo>
                  <a:lnTo>
                    <a:pt x="8804837" y="139064"/>
                  </a:lnTo>
                  <a:lnTo>
                    <a:pt x="8757702" y="127372"/>
                  </a:lnTo>
                  <a:lnTo>
                    <a:pt x="8710567" y="113746"/>
                  </a:lnTo>
                  <a:lnTo>
                    <a:pt x="8663431" y="98341"/>
                  </a:lnTo>
                  <a:lnTo>
                    <a:pt x="8616296" y="81310"/>
                  </a:lnTo>
                  <a:lnTo>
                    <a:pt x="8569161" y="62806"/>
                  </a:lnTo>
                  <a:lnTo>
                    <a:pt x="8522026" y="42984"/>
                  </a:lnTo>
                  <a:lnTo>
                    <a:pt x="8427755" y="0"/>
                  </a:lnTo>
                  <a:lnTo>
                    <a:pt x="7703648" y="0"/>
                  </a:lnTo>
                  <a:lnTo>
                    <a:pt x="7654139" y="57628"/>
                  </a:lnTo>
                  <a:lnTo>
                    <a:pt x="7625353" y="84900"/>
                  </a:lnTo>
                  <a:lnTo>
                    <a:pt x="7594009" y="111079"/>
                  </a:lnTo>
                  <a:lnTo>
                    <a:pt x="7560205" y="136115"/>
                  </a:lnTo>
                  <a:lnTo>
                    <a:pt x="7524040" y="159959"/>
                  </a:lnTo>
                  <a:lnTo>
                    <a:pt x="7485610" y="182561"/>
                  </a:lnTo>
                  <a:lnTo>
                    <a:pt x="7445015" y="203873"/>
                  </a:lnTo>
                  <a:lnTo>
                    <a:pt x="7402351" y="223843"/>
                  </a:lnTo>
                  <a:lnTo>
                    <a:pt x="7357716" y="242424"/>
                  </a:lnTo>
                  <a:lnTo>
                    <a:pt x="7311209" y="259566"/>
                  </a:lnTo>
                  <a:lnTo>
                    <a:pt x="7262927" y="275220"/>
                  </a:lnTo>
                  <a:lnTo>
                    <a:pt x="7212968" y="289336"/>
                  </a:lnTo>
                  <a:lnTo>
                    <a:pt x="7161430" y="301864"/>
                  </a:lnTo>
                  <a:lnTo>
                    <a:pt x="7108411" y="312756"/>
                  </a:lnTo>
                  <a:lnTo>
                    <a:pt x="7054008" y="321962"/>
                  </a:lnTo>
                  <a:lnTo>
                    <a:pt x="6998319" y="329432"/>
                  </a:lnTo>
                  <a:lnTo>
                    <a:pt x="6941442" y="335118"/>
                  </a:lnTo>
                  <a:lnTo>
                    <a:pt x="6883476" y="338970"/>
                  </a:lnTo>
                  <a:lnTo>
                    <a:pt x="6824517" y="340939"/>
                  </a:lnTo>
                  <a:lnTo>
                    <a:pt x="6764664" y="340974"/>
                  </a:lnTo>
                  <a:lnTo>
                    <a:pt x="6704015" y="339027"/>
                  </a:lnTo>
                  <a:lnTo>
                    <a:pt x="6646718" y="335371"/>
                  </a:lnTo>
                  <a:lnTo>
                    <a:pt x="6590328" y="330019"/>
                  </a:lnTo>
                  <a:lnTo>
                    <a:pt x="6534921" y="323020"/>
                  </a:lnTo>
                  <a:lnTo>
                    <a:pt x="6480575" y="314424"/>
                  </a:lnTo>
                  <a:lnTo>
                    <a:pt x="6427369" y="304280"/>
                  </a:lnTo>
                  <a:lnTo>
                    <a:pt x="6375380" y="292638"/>
                  </a:lnTo>
                  <a:lnTo>
                    <a:pt x="6324684" y="279547"/>
                  </a:lnTo>
                  <a:lnTo>
                    <a:pt x="6275362" y="265057"/>
                  </a:lnTo>
                  <a:lnTo>
                    <a:pt x="6227489" y="249216"/>
                  </a:lnTo>
                  <a:lnTo>
                    <a:pt x="6181143" y="232075"/>
                  </a:lnTo>
                  <a:lnTo>
                    <a:pt x="6136403" y="213683"/>
                  </a:lnTo>
                  <a:lnTo>
                    <a:pt x="6093346" y="194088"/>
                  </a:lnTo>
                  <a:lnTo>
                    <a:pt x="6052050" y="173342"/>
                  </a:lnTo>
                  <a:lnTo>
                    <a:pt x="6012593" y="151492"/>
                  </a:lnTo>
                  <a:lnTo>
                    <a:pt x="5975051" y="128589"/>
                  </a:lnTo>
                  <a:lnTo>
                    <a:pt x="5939503" y="104682"/>
                  </a:lnTo>
                  <a:lnTo>
                    <a:pt x="5906027" y="79820"/>
                  </a:lnTo>
                  <a:lnTo>
                    <a:pt x="5874700" y="54053"/>
                  </a:lnTo>
                  <a:lnTo>
                    <a:pt x="5845600" y="27429"/>
                  </a:lnTo>
                  <a:lnTo>
                    <a:pt x="5818805" y="0"/>
                  </a:lnTo>
                  <a:lnTo>
                    <a:pt x="4442261" y="0"/>
                  </a:lnTo>
                  <a:lnTo>
                    <a:pt x="4350198" y="56491"/>
                  </a:lnTo>
                  <a:lnTo>
                    <a:pt x="4258114" y="109900"/>
                  </a:lnTo>
                  <a:lnTo>
                    <a:pt x="4166013" y="159677"/>
                  </a:lnTo>
                  <a:lnTo>
                    <a:pt x="4073899" y="205273"/>
                  </a:lnTo>
                  <a:lnTo>
                    <a:pt x="4027839" y="226330"/>
                  </a:lnTo>
                  <a:lnTo>
                    <a:pt x="3981777" y="246137"/>
                  </a:lnTo>
                  <a:lnTo>
                    <a:pt x="3935715" y="264623"/>
                  </a:lnTo>
                  <a:lnTo>
                    <a:pt x="3889652" y="281720"/>
                  </a:lnTo>
                  <a:lnTo>
                    <a:pt x="3843590" y="297359"/>
                  </a:lnTo>
                  <a:lnTo>
                    <a:pt x="3797528" y="311472"/>
                  </a:lnTo>
                  <a:lnTo>
                    <a:pt x="3751468" y="323990"/>
                  </a:lnTo>
                  <a:lnTo>
                    <a:pt x="3705410" y="334844"/>
                  </a:lnTo>
                  <a:lnTo>
                    <a:pt x="3659355" y="343966"/>
                  </a:lnTo>
                  <a:lnTo>
                    <a:pt x="3613302" y="351286"/>
                  </a:lnTo>
                  <a:lnTo>
                    <a:pt x="3567254" y="356736"/>
                  </a:lnTo>
                  <a:lnTo>
                    <a:pt x="3521209" y="360248"/>
                  </a:lnTo>
                  <a:lnTo>
                    <a:pt x="3475170" y="361752"/>
                  </a:lnTo>
                  <a:lnTo>
                    <a:pt x="3429136" y="361180"/>
                  </a:lnTo>
                  <a:lnTo>
                    <a:pt x="3383108" y="358463"/>
                  </a:lnTo>
                  <a:lnTo>
                    <a:pt x="3337086" y="353533"/>
                  </a:lnTo>
                  <a:lnTo>
                    <a:pt x="3289643" y="346100"/>
                  </a:lnTo>
                  <a:lnTo>
                    <a:pt x="3242192" y="336397"/>
                  </a:lnTo>
                  <a:lnTo>
                    <a:pt x="3194735" y="324581"/>
                  </a:lnTo>
                  <a:lnTo>
                    <a:pt x="3147271" y="310807"/>
                  </a:lnTo>
                  <a:lnTo>
                    <a:pt x="3099801" y="295233"/>
                  </a:lnTo>
                  <a:lnTo>
                    <a:pt x="3052326" y="278014"/>
                  </a:lnTo>
                  <a:lnTo>
                    <a:pt x="3004847" y="259307"/>
                  </a:lnTo>
                  <a:lnTo>
                    <a:pt x="2957365" y="239268"/>
                  </a:lnTo>
                  <a:lnTo>
                    <a:pt x="2862393" y="195819"/>
                  </a:lnTo>
                  <a:lnTo>
                    <a:pt x="2767415" y="148918"/>
                  </a:lnTo>
                  <a:lnTo>
                    <a:pt x="2482503" y="0"/>
                  </a:lnTo>
                  <a:lnTo>
                    <a:pt x="0" y="0"/>
                  </a:lnTo>
                  <a:lnTo>
                    <a:pt x="0" y="816974"/>
                  </a:lnTo>
                  <a:lnTo>
                    <a:pt x="425737" y="815576"/>
                  </a:lnTo>
                  <a:lnTo>
                    <a:pt x="634298" y="810503"/>
                  </a:lnTo>
                  <a:lnTo>
                    <a:pt x="807422" y="802756"/>
                  </a:lnTo>
                  <a:lnTo>
                    <a:pt x="927907" y="795132"/>
                  </a:lnTo>
                  <a:lnTo>
                    <a:pt x="1050652" y="785179"/>
                  </a:lnTo>
                  <a:lnTo>
                    <a:pt x="1213464" y="767937"/>
                  </a:lnTo>
                  <a:lnTo>
                    <a:pt x="1617987" y="716937"/>
                  </a:lnTo>
                  <a:lnTo>
                    <a:pt x="1769720" y="701019"/>
                  </a:lnTo>
                  <a:lnTo>
                    <a:pt x="1870868" y="693080"/>
                  </a:lnTo>
                  <a:lnTo>
                    <a:pt x="1972003" y="688010"/>
                  </a:lnTo>
                  <a:lnTo>
                    <a:pt x="2073118" y="686437"/>
                  </a:lnTo>
                  <a:lnTo>
                    <a:pt x="2123666" y="687159"/>
                  </a:lnTo>
                  <a:lnTo>
                    <a:pt x="2174207" y="688990"/>
                  </a:lnTo>
                  <a:lnTo>
                    <a:pt x="2224739" y="692009"/>
                  </a:lnTo>
                  <a:lnTo>
                    <a:pt x="2275278" y="696349"/>
                  </a:lnTo>
                  <a:lnTo>
                    <a:pt x="2376376" y="708321"/>
                  </a:lnTo>
                  <a:lnTo>
                    <a:pt x="2477497" y="723784"/>
                  </a:lnTo>
                  <a:lnTo>
                    <a:pt x="2882084" y="799064"/>
                  </a:lnTo>
                  <a:lnTo>
                    <a:pt x="2983228" y="815868"/>
                  </a:lnTo>
                  <a:lnTo>
                    <a:pt x="3084358" y="829716"/>
                  </a:lnTo>
                  <a:lnTo>
                    <a:pt x="3134916" y="835196"/>
                  </a:lnTo>
                  <a:lnTo>
                    <a:pt x="3185469" y="839534"/>
                  </a:lnTo>
                  <a:lnTo>
                    <a:pt x="3236015" y="842596"/>
                  </a:lnTo>
                  <a:lnTo>
                    <a:pt x="3286554" y="844248"/>
                  </a:lnTo>
                  <a:lnTo>
                    <a:pt x="3337086" y="844354"/>
                  </a:lnTo>
                  <a:lnTo>
                    <a:pt x="3387625" y="842743"/>
                  </a:lnTo>
                  <a:lnTo>
                    <a:pt x="3438172" y="839582"/>
                  </a:lnTo>
                  <a:lnTo>
                    <a:pt x="3488724" y="834994"/>
                  </a:lnTo>
                  <a:lnTo>
                    <a:pt x="3539282" y="829099"/>
                  </a:lnTo>
                  <a:lnTo>
                    <a:pt x="3640413" y="813876"/>
                  </a:lnTo>
                  <a:lnTo>
                    <a:pt x="3741557" y="794884"/>
                  </a:lnTo>
                  <a:lnTo>
                    <a:pt x="3893288" y="761455"/>
                  </a:lnTo>
                  <a:lnTo>
                    <a:pt x="4196731" y="688826"/>
                  </a:lnTo>
                  <a:lnTo>
                    <a:pt x="4297853" y="666467"/>
                  </a:lnTo>
                  <a:lnTo>
                    <a:pt x="4398951" y="646654"/>
                  </a:lnTo>
                  <a:lnTo>
                    <a:pt x="4449491" y="638004"/>
                  </a:lnTo>
                  <a:lnTo>
                    <a:pt x="4511221" y="628763"/>
                  </a:lnTo>
                  <a:lnTo>
                    <a:pt x="4572773" y="620945"/>
                  </a:lnTo>
                  <a:lnTo>
                    <a:pt x="4633954" y="614454"/>
                  </a:lnTo>
                  <a:lnTo>
                    <a:pt x="4694571" y="609193"/>
                  </a:lnTo>
                  <a:lnTo>
                    <a:pt x="4813345" y="601977"/>
                  </a:lnTo>
                  <a:lnTo>
                    <a:pt x="4927554" y="598524"/>
                  </a:lnTo>
                  <a:lnTo>
                    <a:pt x="5035660" y="598062"/>
                  </a:lnTo>
                  <a:lnTo>
                    <a:pt x="5183007" y="601290"/>
                  </a:lnTo>
                  <a:lnTo>
                    <a:pt x="5376257" y="610684"/>
                  </a:lnTo>
                  <a:lnTo>
                    <a:pt x="5561838" y="621739"/>
                  </a:lnTo>
                  <a:lnTo>
                    <a:pt x="5561838" y="619602"/>
                  </a:lnTo>
                  <a:lnTo>
                    <a:pt x="5987793" y="618204"/>
                  </a:lnTo>
                  <a:lnTo>
                    <a:pt x="6196345" y="613131"/>
                  </a:lnTo>
                  <a:lnTo>
                    <a:pt x="6369456" y="605385"/>
                  </a:lnTo>
                  <a:lnTo>
                    <a:pt x="6489934" y="597762"/>
                  </a:lnTo>
                  <a:lnTo>
                    <a:pt x="6612674" y="587809"/>
                  </a:lnTo>
                  <a:lnTo>
                    <a:pt x="6674413" y="581862"/>
                  </a:lnTo>
                  <a:lnTo>
                    <a:pt x="6722906" y="576074"/>
                  </a:lnTo>
                  <a:lnTo>
                    <a:pt x="6771679" y="568884"/>
                  </a:lnTo>
                  <a:lnTo>
                    <a:pt x="6869902" y="551207"/>
                  </a:lnTo>
                  <a:lnTo>
                    <a:pt x="7166965" y="488065"/>
                  </a:lnTo>
                  <a:lnTo>
                    <a:pt x="7265669" y="469675"/>
                  </a:lnTo>
                  <a:lnTo>
                    <a:pt x="7314773" y="461996"/>
                  </a:lnTo>
                  <a:lnTo>
                    <a:pt x="7363656" y="455628"/>
                  </a:lnTo>
                  <a:lnTo>
                    <a:pt x="7412276" y="450797"/>
                  </a:lnTo>
                  <a:lnTo>
                    <a:pt x="7460592" y="447731"/>
                  </a:lnTo>
                  <a:lnTo>
                    <a:pt x="7508562" y="446654"/>
                  </a:lnTo>
                  <a:lnTo>
                    <a:pt x="7556143" y="447793"/>
                  </a:lnTo>
                  <a:lnTo>
                    <a:pt x="7603294" y="451373"/>
                  </a:lnTo>
                  <a:lnTo>
                    <a:pt x="7649973" y="457622"/>
                  </a:lnTo>
                  <a:lnTo>
                    <a:pt x="7696138" y="466764"/>
                  </a:lnTo>
                  <a:lnTo>
                    <a:pt x="7741748" y="479026"/>
                  </a:lnTo>
                  <a:lnTo>
                    <a:pt x="7786761" y="494634"/>
                  </a:lnTo>
                  <a:lnTo>
                    <a:pt x="7848961" y="517976"/>
                  </a:lnTo>
                  <a:lnTo>
                    <a:pt x="7912914" y="539491"/>
                  </a:lnTo>
                  <a:lnTo>
                    <a:pt x="7979947" y="558472"/>
                  </a:lnTo>
                  <a:lnTo>
                    <a:pt x="8051385" y="574217"/>
                  </a:lnTo>
                  <a:lnTo>
                    <a:pt x="8089171" y="580655"/>
                  </a:lnTo>
                  <a:lnTo>
                    <a:pt x="8128556" y="586019"/>
                  </a:lnTo>
                  <a:lnTo>
                    <a:pt x="8169706" y="590221"/>
                  </a:lnTo>
                  <a:lnTo>
                    <a:pt x="8212786" y="593174"/>
                  </a:lnTo>
                  <a:lnTo>
                    <a:pt x="8257962" y="594788"/>
                  </a:lnTo>
                  <a:lnTo>
                    <a:pt x="8305400" y="594976"/>
                  </a:lnTo>
                  <a:lnTo>
                    <a:pt x="8355266" y="593650"/>
                  </a:lnTo>
                  <a:lnTo>
                    <a:pt x="8407725" y="590721"/>
                  </a:lnTo>
                  <a:lnTo>
                    <a:pt x="8462944" y="586102"/>
                  </a:lnTo>
                  <a:lnTo>
                    <a:pt x="8521088" y="579704"/>
                  </a:lnTo>
                  <a:lnTo>
                    <a:pt x="8582323" y="571439"/>
                  </a:lnTo>
                  <a:lnTo>
                    <a:pt x="8646815" y="561220"/>
                  </a:lnTo>
                  <a:lnTo>
                    <a:pt x="8714729" y="548957"/>
                  </a:lnTo>
                  <a:lnTo>
                    <a:pt x="8786231" y="534564"/>
                  </a:lnTo>
                  <a:lnTo>
                    <a:pt x="8861488" y="517951"/>
                  </a:lnTo>
                  <a:lnTo>
                    <a:pt x="8940664" y="499030"/>
                  </a:lnTo>
                  <a:lnTo>
                    <a:pt x="8982618" y="490590"/>
                  </a:lnTo>
                  <a:lnTo>
                    <a:pt x="9025784" y="485548"/>
                  </a:lnTo>
                  <a:lnTo>
                    <a:pt x="9070066" y="483632"/>
                  </a:lnTo>
                  <a:lnTo>
                    <a:pt x="9115368" y="484570"/>
                  </a:lnTo>
                  <a:lnTo>
                    <a:pt x="9161593" y="488089"/>
                  </a:lnTo>
                  <a:lnTo>
                    <a:pt x="9208644" y="493917"/>
                  </a:lnTo>
                  <a:lnTo>
                    <a:pt x="9256425" y="501780"/>
                  </a:lnTo>
                  <a:lnTo>
                    <a:pt x="9304841" y="511406"/>
                  </a:lnTo>
                  <a:lnTo>
                    <a:pt x="9353794" y="522523"/>
                  </a:lnTo>
                  <a:lnTo>
                    <a:pt x="9452927" y="548139"/>
                  </a:lnTo>
                  <a:lnTo>
                    <a:pt x="9703419" y="619181"/>
                  </a:lnTo>
                  <a:lnTo>
                    <a:pt x="9802655" y="644675"/>
                  </a:lnTo>
                  <a:lnTo>
                    <a:pt x="9851682" y="655705"/>
                  </a:lnTo>
                  <a:lnTo>
                    <a:pt x="9900186" y="665227"/>
                  </a:lnTo>
                  <a:lnTo>
                    <a:pt x="9948071" y="672969"/>
                  </a:lnTo>
                  <a:lnTo>
                    <a:pt x="9995240" y="678658"/>
                  </a:lnTo>
                  <a:lnTo>
                    <a:pt x="10041598" y="682021"/>
                  </a:lnTo>
                  <a:lnTo>
                    <a:pt x="10087047" y="682785"/>
                  </a:lnTo>
                  <a:lnTo>
                    <a:pt x="10131492" y="680679"/>
                  </a:lnTo>
                  <a:lnTo>
                    <a:pt x="10174835" y="675429"/>
                  </a:lnTo>
                  <a:lnTo>
                    <a:pt x="10246188" y="664069"/>
                  </a:lnTo>
                  <a:lnTo>
                    <a:pt x="10312933" y="650990"/>
                  </a:lnTo>
                  <a:lnTo>
                    <a:pt x="10375307" y="636339"/>
                  </a:lnTo>
                  <a:lnTo>
                    <a:pt x="10433546" y="620265"/>
                  </a:lnTo>
                  <a:lnTo>
                    <a:pt x="10487887" y="602917"/>
                  </a:lnTo>
                  <a:lnTo>
                    <a:pt x="10538568" y="584443"/>
                  </a:lnTo>
                  <a:lnTo>
                    <a:pt x="10585826" y="564992"/>
                  </a:lnTo>
                  <a:lnTo>
                    <a:pt x="10629898" y="544712"/>
                  </a:lnTo>
                  <a:lnTo>
                    <a:pt x="10671021" y="523751"/>
                  </a:lnTo>
                  <a:lnTo>
                    <a:pt x="10709431" y="502258"/>
                  </a:lnTo>
                  <a:lnTo>
                    <a:pt x="10745367" y="480382"/>
                  </a:lnTo>
                  <a:lnTo>
                    <a:pt x="10779065" y="458271"/>
                  </a:lnTo>
                  <a:lnTo>
                    <a:pt x="10840695" y="413937"/>
                  </a:lnTo>
                  <a:lnTo>
                    <a:pt x="10922282" y="349384"/>
                  </a:lnTo>
                  <a:lnTo>
                    <a:pt x="11014770" y="245188"/>
                  </a:lnTo>
                  <a:lnTo>
                    <a:pt x="11077265" y="130637"/>
                  </a:lnTo>
                  <a:lnTo>
                    <a:pt x="11112649" y="38140"/>
                  </a:lnTo>
                  <a:lnTo>
                    <a:pt x="11123803" y="105"/>
                  </a:lnTo>
                  <a:close/>
                </a:path>
              </a:pathLst>
            </a:custGeom>
            <a:solidFill>
              <a:srgbClr val="DDEB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7D6AE039-F463-F236-5B0D-96D3B5547DF5}"/>
                </a:ext>
              </a:extLst>
            </p:cNvPr>
            <p:cNvSpPr/>
            <p:nvPr/>
          </p:nvSpPr>
          <p:spPr>
            <a:xfrm>
              <a:off x="10613135" y="0"/>
              <a:ext cx="1579245" cy="887094"/>
            </a:xfrm>
            <a:custGeom>
              <a:avLst/>
              <a:gdLst/>
              <a:ahLst/>
              <a:cxnLst/>
              <a:rect l="l" t="t" r="r" b="b"/>
              <a:pathLst>
                <a:path w="1579245" h="887094">
                  <a:moveTo>
                    <a:pt x="1578864" y="0"/>
                  </a:moveTo>
                  <a:lnTo>
                    <a:pt x="360172" y="0"/>
                  </a:lnTo>
                  <a:lnTo>
                    <a:pt x="306824" y="23988"/>
                  </a:lnTo>
                  <a:lnTo>
                    <a:pt x="257028" y="49784"/>
                  </a:lnTo>
                  <a:lnTo>
                    <a:pt x="210990" y="77285"/>
                  </a:lnTo>
                  <a:lnTo>
                    <a:pt x="168919" y="106388"/>
                  </a:lnTo>
                  <a:lnTo>
                    <a:pt x="131021" y="136990"/>
                  </a:lnTo>
                  <a:lnTo>
                    <a:pt x="97504" y="168989"/>
                  </a:lnTo>
                  <a:lnTo>
                    <a:pt x="68574" y="202281"/>
                  </a:lnTo>
                  <a:lnTo>
                    <a:pt x="44440" y="236765"/>
                  </a:lnTo>
                  <a:lnTo>
                    <a:pt x="25308" y="272337"/>
                  </a:lnTo>
                  <a:lnTo>
                    <a:pt x="11386" y="308895"/>
                  </a:lnTo>
                  <a:lnTo>
                    <a:pt x="2881" y="346335"/>
                  </a:lnTo>
                  <a:lnTo>
                    <a:pt x="0" y="384555"/>
                  </a:lnTo>
                  <a:lnTo>
                    <a:pt x="1985" y="416331"/>
                  </a:lnTo>
                  <a:lnTo>
                    <a:pt x="17516" y="478247"/>
                  </a:lnTo>
                  <a:lnTo>
                    <a:pt x="47670" y="537590"/>
                  </a:lnTo>
                  <a:lnTo>
                    <a:pt x="91504" y="593889"/>
                  </a:lnTo>
                  <a:lnTo>
                    <a:pt x="148071" y="646675"/>
                  </a:lnTo>
                  <a:lnTo>
                    <a:pt x="180834" y="671603"/>
                  </a:lnTo>
                  <a:lnTo>
                    <a:pt x="216426" y="695476"/>
                  </a:lnTo>
                  <a:lnTo>
                    <a:pt x="254729" y="718236"/>
                  </a:lnTo>
                  <a:lnTo>
                    <a:pt x="295624" y="739822"/>
                  </a:lnTo>
                  <a:lnTo>
                    <a:pt x="338993" y="760177"/>
                  </a:lnTo>
                  <a:lnTo>
                    <a:pt x="384718" y="779242"/>
                  </a:lnTo>
                  <a:lnTo>
                    <a:pt x="432681" y="796958"/>
                  </a:lnTo>
                  <a:lnTo>
                    <a:pt x="482764" y="813265"/>
                  </a:lnTo>
                  <a:lnTo>
                    <a:pt x="534849" y="828106"/>
                  </a:lnTo>
                  <a:lnTo>
                    <a:pt x="588816" y="841421"/>
                  </a:lnTo>
                  <a:lnTo>
                    <a:pt x="644549" y="853152"/>
                  </a:lnTo>
                  <a:lnTo>
                    <a:pt x="701929" y="863239"/>
                  </a:lnTo>
                  <a:lnTo>
                    <a:pt x="760837" y="871625"/>
                  </a:lnTo>
                  <a:lnTo>
                    <a:pt x="821156" y="878249"/>
                  </a:lnTo>
                  <a:lnTo>
                    <a:pt x="882768" y="883053"/>
                  </a:lnTo>
                  <a:lnTo>
                    <a:pt x="945554" y="885979"/>
                  </a:lnTo>
                  <a:lnTo>
                    <a:pt x="1009396" y="886967"/>
                  </a:lnTo>
                  <a:lnTo>
                    <a:pt x="1066636" y="886172"/>
                  </a:lnTo>
                  <a:lnTo>
                    <a:pt x="1123031" y="883813"/>
                  </a:lnTo>
                  <a:lnTo>
                    <a:pt x="1178498" y="879934"/>
                  </a:lnTo>
                  <a:lnTo>
                    <a:pt x="1232954" y="874579"/>
                  </a:lnTo>
                  <a:lnTo>
                    <a:pt x="1286316" y="867789"/>
                  </a:lnTo>
                  <a:lnTo>
                    <a:pt x="1338500" y="859608"/>
                  </a:lnTo>
                  <a:lnTo>
                    <a:pt x="1389425" y="850078"/>
                  </a:lnTo>
                  <a:lnTo>
                    <a:pt x="1439007" y="839244"/>
                  </a:lnTo>
                  <a:lnTo>
                    <a:pt x="1487163" y="827147"/>
                  </a:lnTo>
                  <a:lnTo>
                    <a:pt x="1533809" y="813830"/>
                  </a:lnTo>
                  <a:lnTo>
                    <a:pt x="1578864" y="799338"/>
                  </a:lnTo>
                  <a:lnTo>
                    <a:pt x="157886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E495B7AA-661C-FBCB-E753-53331B95388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03280" y="187452"/>
              <a:ext cx="981455" cy="432815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BEC392BD-BCCC-CDD3-4EEA-0F2F914F92DD}"/>
              </a:ext>
            </a:extLst>
          </p:cNvPr>
          <p:cNvSpPr txBox="1">
            <a:spLocks/>
          </p:cNvSpPr>
          <p:nvPr/>
        </p:nvSpPr>
        <p:spPr>
          <a:xfrm>
            <a:off x="587911" y="1017053"/>
            <a:ext cx="11074982" cy="557972"/>
          </a:xfrm>
          <a:prstGeom prst="rect">
            <a:avLst/>
          </a:prstGeom>
        </p:spPr>
        <p:txBody>
          <a:bodyPr vert="horz" wrap="square" lIns="0" tIns="6489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indent="-1893570" algn="ctr">
              <a:lnSpc>
                <a:spcPct val="100000"/>
              </a:lnSpc>
              <a:spcBef>
                <a:spcPts val="100"/>
              </a:spcBef>
            </a:pPr>
            <a:r>
              <a:rPr lang="pt-BR" sz="3200" b="1">
                <a:solidFill>
                  <a:srgbClr val="222A51"/>
                </a:solidFill>
                <a:latin typeface="+mn-lt"/>
                <a:ea typeface="+mn-ea"/>
                <a:cs typeface="+mn-cs"/>
              </a:rPr>
              <a:t>USOS FEDERAIS</a:t>
            </a:r>
          </a:p>
        </p:txBody>
      </p:sp>
      <p:graphicFrame>
        <p:nvGraphicFramePr>
          <p:cNvPr id="17" name="Tabela 16">
            <a:extLst>
              <a:ext uri="{FF2B5EF4-FFF2-40B4-BE49-F238E27FC236}">
                <a16:creationId xmlns:a16="http://schemas.microsoft.com/office/drawing/2014/main" id="{7F36876A-176A-9A90-1122-96B955D80E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282898"/>
              </p:ext>
            </p:extLst>
          </p:nvPr>
        </p:nvGraphicFramePr>
        <p:xfrm>
          <a:off x="1797503" y="1624728"/>
          <a:ext cx="8251845" cy="1381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24723">
                  <a:extLst>
                    <a:ext uri="{9D8B030D-6E8A-4147-A177-3AD203B41FA5}">
                      <a16:colId xmlns:a16="http://schemas.microsoft.com/office/drawing/2014/main" val="1408769935"/>
                    </a:ext>
                  </a:extLst>
                </a:gridCol>
                <a:gridCol w="2763561">
                  <a:extLst>
                    <a:ext uri="{9D8B030D-6E8A-4147-A177-3AD203B41FA5}">
                      <a16:colId xmlns:a16="http://schemas.microsoft.com/office/drawing/2014/main" val="1623321111"/>
                    </a:ext>
                  </a:extLst>
                </a:gridCol>
                <a:gridCol w="2763561">
                  <a:extLst>
                    <a:ext uri="{9D8B030D-6E8A-4147-A177-3AD203B41FA5}">
                      <a16:colId xmlns:a16="http://schemas.microsoft.com/office/drawing/2014/main" val="1011130180"/>
                    </a:ext>
                  </a:extLst>
                </a:gridCol>
              </a:tblGrid>
              <a:tr h="4603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Curso d’água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Volume outorgado (m³/ano)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kern="100" dirty="0">
                          <a:effectLst/>
                        </a:rPr>
                        <a:t>Volume medido (m³/ano)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7726774"/>
                  </a:ext>
                </a:extLst>
              </a:tr>
              <a:tr h="4603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Captação Rio Atibaia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2.750.640,00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2.146.790,00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19724"/>
                  </a:ext>
                </a:extLst>
              </a:tr>
              <a:tr h="4603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Lançamento Rio Jaguari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2.750.640,00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2.051.800,00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48052025"/>
                  </a:ext>
                </a:extLst>
              </a:tr>
            </a:tbl>
          </a:graphicData>
        </a:graphic>
      </p:graphicFrame>
      <p:sp>
        <p:nvSpPr>
          <p:cNvPr id="18" name="CaixaDeTexto 17">
            <a:extLst>
              <a:ext uri="{FF2B5EF4-FFF2-40B4-BE49-F238E27FC236}">
                <a16:creationId xmlns:a16="http://schemas.microsoft.com/office/drawing/2014/main" id="{776D30D0-B60D-98EF-D38B-39287591C788}"/>
              </a:ext>
            </a:extLst>
          </p:cNvPr>
          <p:cNvSpPr txBox="1"/>
          <p:nvPr/>
        </p:nvSpPr>
        <p:spPr>
          <a:xfrm>
            <a:off x="1797504" y="3306482"/>
            <a:ext cx="4096302" cy="1829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Captação Superficial informações: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Classe do curso d’água: 02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Coeficiente de Retorno: 0,97 (Art. 8º - Resolução ANA nº 124/2019 - Informado no REGLA)</a:t>
            </a:r>
          </a:p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7C46A13-E02D-6B6E-546D-A463645A544E}"/>
              </a:ext>
            </a:extLst>
          </p:cNvPr>
          <p:cNvSpPr txBox="1"/>
          <p:nvPr/>
        </p:nvSpPr>
        <p:spPr>
          <a:xfrm>
            <a:off x="5907773" y="3306482"/>
            <a:ext cx="4096302" cy="136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Lançamento Superficial informações:</a:t>
            </a: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Concentração de DBO (mg/L): 21,98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Percentual de remoção (PR): 97,85% </a:t>
            </a:r>
          </a:p>
          <a:p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40EAD7D-26AD-CEA6-54BB-F5A5E8B9F6D8}"/>
              </a:ext>
            </a:extLst>
          </p:cNvPr>
          <p:cNvSpPr txBox="1"/>
          <p:nvPr/>
        </p:nvSpPr>
        <p:spPr>
          <a:xfrm>
            <a:off x="4738371" y="5249105"/>
            <a:ext cx="4096302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dirty="0"/>
              <a:t>Finalidade: Industrial</a:t>
            </a:r>
          </a:p>
        </p:txBody>
      </p:sp>
    </p:spTree>
    <p:extLst>
      <p:ext uri="{BB962C8B-B14F-4D97-AF65-F5344CB8AC3E}">
        <p14:creationId xmlns:p14="http://schemas.microsoft.com/office/powerpoint/2010/main" val="3337364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BB93C3B4-F42B-E950-7FAD-5C039E45652D}"/>
              </a:ext>
            </a:extLst>
          </p:cNvPr>
          <p:cNvGrpSpPr/>
          <p:nvPr/>
        </p:nvGrpSpPr>
        <p:grpSpPr>
          <a:xfrm>
            <a:off x="10902241" y="696914"/>
            <a:ext cx="514350" cy="90488"/>
            <a:chOff x="4691941" y="6005514"/>
            <a:chExt cx="514350" cy="90488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C6F521AA-F56E-FB86-5064-DEDC0D4EFA84}"/>
                </a:ext>
              </a:extLst>
            </p:cNvPr>
            <p:cNvSpPr/>
            <p:nvPr/>
          </p:nvSpPr>
          <p:spPr>
            <a:xfrm>
              <a:off x="4691941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CAF7EA05-7870-06EC-3EF4-FBA00A34BB55}"/>
                </a:ext>
              </a:extLst>
            </p:cNvPr>
            <p:cNvSpPr/>
            <p:nvPr/>
          </p:nvSpPr>
          <p:spPr>
            <a:xfrm>
              <a:off x="4903872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FD76B6CE-4A8B-52A8-01A2-96816B8CBC78}"/>
                </a:ext>
              </a:extLst>
            </p:cNvPr>
            <p:cNvSpPr/>
            <p:nvPr/>
          </p:nvSpPr>
          <p:spPr>
            <a:xfrm>
              <a:off x="5115803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8" name="object 2">
            <a:extLst>
              <a:ext uri="{FF2B5EF4-FFF2-40B4-BE49-F238E27FC236}">
                <a16:creationId xmlns:a16="http://schemas.microsoft.com/office/drawing/2014/main" id="{0F42E457-778B-1DC7-C124-7D05A414C274}"/>
              </a:ext>
            </a:extLst>
          </p:cNvPr>
          <p:cNvGrpSpPr/>
          <p:nvPr/>
        </p:nvGrpSpPr>
        <p:grpSpPr>
          <a:xfrm>
            <a:off x="304800" y="343855"/>
            <a:ext cx="11555217" cy="887094"/>
            <a:chOff x="11957" y="0"/>
            <a:chExt cx="12180570" cy="887094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FD1ED4C4-D06A-3BE8-06B9-986BE9472D11}"/>
                </a:ext>
              </a:extLst>
            </p:cNvPr>
            <p:cNvSpPr/>
            <p:nvPr/>
          </p:nvSpPr>
          <p:spPr>
            <a:xfrm>
              <a:off x="11957" y="4478"/>
              <a:ext cx="11123930" cy="844550"/>
            </a:xfrm>
            <a:custGeom>
              <a:avLst/>
              <a:gdLst/>
              <a:ahLst/>
              <a:cxnLst/>
              <a:rect l="l" t="t" r="r" b="b"/>
              <a:pathLst>
                <a:path w="11123930" h="844550">
                  <a:moveTo>
                    <a:pt x="11123803" y="105"/>
                  </a:moveTo>
                  <a:lnTo>
                    <a:pt x="9652248" y="0"/>
                  </a:lnTo>
                  <a:lnTo>
                    <a:pt x="9605170" y="21953"/>
                  </a:lnTo>
                  <a:lnTo>
                    <a:pt x="9558082" y="42622"/>
                  </a:lnTo>
                  <a:lnTo>
                    <a:pt x="9510985" y="61934"/>
                  </a:lnTo>
                  <a:lnTo>
                    <a:pt x="9463883" y="79815"/>
                  </a:lnTo>
                  <a:lnTo>
                    <a:pt x="9416777" y="96192"/>
                  </a:lnTo>
                  <a:lnTo>
                    <a:pt x="9369670" y="110992"/>
                  </a:lnTo>
                  <a:lnTo>
                    <a:pt x="9322565" y="124140"/>
                  </a:lnTo>
                  <a:lnTo>
                    <a:pt x="9275465" y="135563"/>
                  </a:lnTo>
                  <a:lnTo>
                    <a:pt x="9228370" y="145188"/>
                  </a:lnTo>
                  <a:lnTo>
                    <a:pt x="9181285" y="152942"/>
                  </a:lnTo>
                  <a:lnTo>
                    <a:pt x="9134212" y="158749"/>
                  </a:lnTo>
                  <a:lnTo>
                    <a:pt x="9087153" y="162538"/>
                  </a:lnTo>
                  <a:lnTo>
                    <a:pt x="9040110" y="164234"/>
                  </a:lnTo>
                  <a:lnTo>
                    <a:pt x="8993087" y="163764"/>
                  </a:lnTo>
                  <a:lnTo>
                    <a:pt x="8946085" y="161055"/>
                  </a:lnTo>
                  <a:lnTo>
                    <a:pt x="8899108" y="156032"/>
                  </a:lnTo>
                  <a:lnTo>
                    <a:pt x="8851973" y="148669"/>
                  </a:lnTo>
                  <a:lnTo>
                    <a:pt x="8804837" y="139064"/>
                  </a:lnTo>
                  <a:lnTo>
                    <a:pt x="8757702" y="127372"/>
                  </a:lnTo>
                  <a:lnTo>
                    <a:pt x="8710567" y="113746"/>
                  </a:lnTo>
                  <a:lnTo>
                    <a:pt x="8663431" y="98341"/>
                  </a:lnTo>
                  <a:lnTo>
                    <a:pt x="8616296" y="81310"/>
                  </a:lnTo>
                  <a:lnTo>
                    <a:pt x="8569161" y="62806"/>
                  </a:lnTo>
                  <a:lnTo>
                    <a:pt x="8522026" y="42984"/>
                  </a:lnTo>
                  <a:lnTo>
                    <a:pt x="8427755" y="0"/>
                  </a:lnTo>
                  <a:lnTo>
                    <a:pt x="7703648" y="0"/>
                  </a:lnTo>
                  <a:lnTo>
                    <a:pt x="7654139" y="57628"/>
                  </a:lnTo>
                  <a:lnTo>
                    <a:pt x="7625353" y="84900"/>
                  </a:lnTo>
                  <a:lnTo>
                    <a:pt x="7594009" y="111079"/>
                  </a:lnTo>
                  <a:lnTo>
                    <a:pt x="7560205" y="136115"/>
                  </a:lnTo>
                  <a:lnTo>
                    <a:pt x="7524040" y="159959"/>
                  </a:lnTo>
                  <a:lnTo>
                    <a:pt x="7485610" y="182561"/>
                  </a:lnTo>
                  <a:lnTo>
                    <a:pt x="7445015" y="203873"/>
                  </a:lnTo>
                  <a:lnTo>
                    <a:pt x="7402351" y="223843"/>
                  </a:lnTo>
                  <a:lnTo>
                    <a:pt x="7357716" y="242424"/>
                  </a:lnTo>
                  <a:lnTo>
                    <a:pt x="7311209" y="259566"/>
                  </a:lnTo>
                  <a:lnTo>
                    <a:pt x="7262927" y="275220"/>
                  </a:lnTo>
                  <a:lnTo>
                    <a:pt x="7212968" y="289336"/>
                  </a:lnTo>
                  <a:lnTo>
                    <a:pt x="7161430" y="301864"/>
                  </a:lnTo>
                  <a:lnTo>
                    <a:pt x="7108411" y="312756"/>
                  </a:lnTo>
                  <a:lnTo>
                    <a:pt x="7054008" y="321962"/>
                  </a:lnTo>
                  <a:lnTo>
                    <a:pt x="6998319" y="329432"/>
                  </a:lnTo>
                  <a:lnTo>
                    <a:pt x="6941442" y="335118"/>
                  </a:lnTo>
                  <a:lnTo>
                    <a:pt x="6883476" y="338970"/>
                  </a:lnTo>
                  <a:lnTo>
                    <a:pt x="6824517" y="340939"/>
                  </a:lnTo>
                  <a:lnTo>
                    <a:pt x="6764664" y="340974"/>
                  </a:lnTo>
                  <a:lnTo>
                    <a:pt x="6704015" y="339027"/>
                  </a:lnTo>
                  <a:lnTo>
                    <a:pt x="6646718" y="335371"/>
                  </a:lnTo>
                  <a:lnTo>
                    <a:pt x="6590328" y="330019"/>
                  </a:lnTo>
                  <a:lnTo>
                    <a:pt x="6534921" y="323020"/>
                  </a:lnTo>
                  <a:lnTo>
                    <a:pt x="6480575" y="314424"/>
                  </a:lnTo>
                  <a:lnTo>
                    <a:pt x="6427369" y="304280"/>
                  </a:lnTo>
                  <a:lnTo>
                    <a:pt x="6375380" y="292638"/>
                  </a:lnTo>
                  <a:lnTo>
                    <a:pt x="6324684" y="279547"/>
                  </a:lnTo>
                  <a:lnTo>
                    <a:pt x="6275362" y="265057"/>
                  </a:lnTo>
                  <a:lnTo>
                    <a:pt x="6227489" y="249216"/>
                  </a:lnTo>
                  <a:lnTo>
                    <a:pt x="6181143" y="232075"/>
                  </a:lnTo>
                  <a:lnTo>
                    <a:pt x="6136403" y="213683"/>
                  </a:lnTo>
                  <a:lnTo>
                    <a:pt x="6093346" y="194088"/>
                  </a:lnTo>
                  <a:lnTo>
                    <a:pt x="6052050" y="173342"/>
                  </a:lnTo>
                  <a:lnTo>
                    <a:pt x="6012593" y="151492"/>
                  </a:lnTo>
                  <a:lnTo>
                    <a:pt x="5975051" y="128589"/>
                  </a:lnTo>
                  <a:lnTo>
                    <a:pt x="5939503" y="104682"/>
                  </a:lnTo>
                  <a:lnTo>
                    <a:pt x="5906027" y="79820"/>
                  </a:lnTo>
                  <a:lnTo>
                    <a:pt x="5874700" y="54053"/>
                  </a:lnTo>
                  <a:lnTo>
                    <a:pt x="5845600" y="27429"/>
                  </a:lnTo>
                  <a:lnTo>
                    <a:pt x="5818805" y="0"/>
                  </a:lnTo>
                  <a:lnTo>
                    <a:pt x="4442261" y="0"/>
                  </a:lnTo>
                  <a:lnTo>
                    <a:pt x="4350198" y="56491"/>
                  </a:lnTo>
                  <a:lnTo>
                    <a:pt x="4258114" y="109900"/>
                  </a:lnTo>
                  <a:lnTo>
                    <a:pt x="4166013" y="159677"/>
                  </a:lnTo>
                  <a:lnTo>
                    <a:pt x="4073899" y="205273"/>
                  </a:lnTo>
                  <a:lnTo>
                    <a:pt x="4027839" y="226330"/>
                  </a:lnTo>
                  <a:lnTo>
                    <a:pt x="3981777" y="246137"/>
                  </a:lnTo>
                  <a:lnTo>
                    <a:pt x="3935715" y="264623"/>
                  </a:lnTo>
                  <a:lnTo>
                    <a:pt x="3889652" y="281720"/>
                  </a:lnTo>
                  <a:lnTo>
                    <a:pt x="3843590" y="297359"/>
                  </a:lnTo>
                  <a:lnTo>
                    <a:pt x="3797528" y="311472"/>
                  </a:lnTo>
                  <a:lnTo>
                    <a:pt x="3751468" y="323990"/>
                  </a:lnTo>
                  <a:lnTo>
                    <a:pt x="3705410" y="334844"/>
                  </a:lnTo>
                  <a:lnTo>
                    <a:pt x="3659355" y="343966"/>
                  </a:lnTo>
                  <a:lnTo>
                    <a:pt x="3613302" y="351286"/>
                  </a:lnTo>
                  <a:lnTo>
                    <a:pt x="3567254" y="356736"/>
                  </a:lnTo>
                  <a:lnTo>
                    <a:pt x="3521209" y="360248"/>
                  </a:lnTo>
                  <a:lnTo>
                    <a:pt x="3475170" y="361752"/>
                  </a:lnTo>
                  <a:lnTo>
                    <a:pt x="3429136" y="361180"/>
                  </a:lnTo>
                  <a:lnTo>
                    <a:pt x="3383108" y="358463"/>
                  </a:lnTo>
                  <a:lnTo>
                    <a:pt x="3337086" y="353533"/>
                  </a:lnTo>
                  <a:lnTo>
                    <a:pt x="3289643" y="346100"/>
                  </a:lnTo>
                  <a:lnTo>
                    <a:pt x="3242192" y="336397"/>
                  </a:lnTo>
                  <a:lnTo>
                    <a:pt x="3194735" y="324581"/>
                  </a:lnTo>
                  <a:lnTo>
                    <a:pt x="3147271" y="310807"/>
                  </a:lnTo>
                  <a:lnTo>
                    <a:pt x="3099801" y="295233"/>
                  </a:lnTo>
                  <a:lnTo>
                    <a:pt x="3052326" y="278014"/>
                  </a:lnTo>
                  <a:lnTo>
                    <a:pt x="3004847" y="259307"/>
                  </a:lnTo>
                  <a:lnTo>
                    <a:pt x="2957365" y="239268"/>
                  </a:lnTo>
                  <a:lnTo>
                    <a:pt x="2862393" y="195819"/>
                  </a:lnTo>
                  <a:lnTo>
                    <a:pt x="2767415" y="148918"/>
                  </a:lnTo>
                  <a:lnTo>
                    <a:pt x="2482503" y="0"/>
                  </a:lnTo>
                  <a:lnTo>
                    <a:pt x="0" y="0"/>
                  </a:lnTo>
                  <a:lnTo>
                    <a:pt x="0" y="816974"/>
                  </a:lnTo>
                  <a:lnTo>
                    <a:pt x="425737" y="815576"/>
                  </a:lnTo>
                  <a:lnTo>
                    <a:pt x="634298" y="810503"/>
                  </a:lnTo>
                  <a:lnTo>
                    <a:pt x="807422" y="802756"/>
                  </a:lnTo>
                  <a:lnTo>
                    <a:pt x="927907" y="795132"/>
                  </a:lnTo>
                  <a:lnTo>
                    <a:pt x="1050652" y="785179"/>
                  </a:lnTo>
                  <a:lnTo>
                    <a:pt x="1213464" y="767937"/>
                  </a:lnTo>
                  <a:lnTo>
                    <a:pt x="1617987" y="716937"/>
                  </a:lnTo>
                  <a:lnTo>
                    <a:pt x="1769720" y="701019"/>
                  </a:lnTo>
                  <a:lnTo>
                    <a:pt x="1870868" y="693080"/>
                  </a:lnTo>
                  <a:lnTo>
                    <a:pt x="1972003" y="688010"/>
                  </a:lnTo>
                  <a:lnTo>
                    <a:pt x="2073118" y="686437"/>
                  </a:lnTo>
                  <a:lnTo>
                    <a:pt x="2123666" y="687159"/>
                  </a:lnTo>
                  <a:lnTo>
                    <a:pt x="2174207" y="688990"/>
                  </a:lnTo>
                  <a:lnTo>
                    <a:pt x="2224739" y="692009"/>
                  </a:lnTo>
                  <a:lnTo>
                    <a:pt x="2275278" y="696349"/>
                  </a:lnTo>
                  <a:lnTo>
                    <a:pt x="2376376" y="708321"/>
                  </a:lnTo>
                  <a:lnTo>
                    <a:pt x="2477497" y="723784"/>
                  </a:lnTo>
                  <a:lnTo>
                    <a:pt x="2882084" y="799064"/>
                  </a:lnTo>
                  <a:lnTo>
                    <a:pt x="2983228" y="815868"/>
                  </a:lnTo>
                  <a:lnTo>
                    <a:pt x="3084358" y="829716"/>
                  </a:lnTo>
                  <a:lnTo>
                    <a:pt x="3134916" y="835196"/>
                  </a:lnTo>
                  <a:lnTo>
                    <a:pt x="3185469" y="839534"/>
                  </a:lnTo>
                  <a:lnTo>
                    <a:pt x="3236015" y="842596"/>
                  </a:lnTo>
                  <a:lnTo>
                    <a:pt x="3286554" y="844248"/>
                  </a:lnTo>
                  <a:lnTo>
                    <a:pt x="3337086" y="844354"/>
                  </a:lnTo>
                  <a:lnTo>
                    <a:pt x="3387625" y="842743"/>
                  </a:lnTo>
                  <a:lnTo>
                    <a:pt x="3438172" y="839582"/>
                  </a:lnTo>
                  <a:lnTo>
                    <a:pt x="3488724" y="834994"/>
                  </a:lnTo>
                  <a:lnTo>
                    <a:pt x="3539282" y="829099"/>
                  </a:lnTo>
                  <a:lnTo>
                    <a:pt x="3640413" y="813876"/>
                  </a:lnTo>
                  <a:lnTo>
                    <a:pt x="3741557" y="794884"/>
                  </a:lnTo>
                  <a:lnTo>
                    <a:pt x="3893288" y="761455"/>
                  </a:lnTo>
                  <a:lnTo>
                    <a:pt x="4196731" y="688826"/>
                  </a:lnTo>
                  <a:lnTo>
                    <a:pt x="4297853" y="666467"/>
                  </a:lnTo>
                  <a:lnTo>
                    <a:pt x="4398951" y="646654"/>
                  </a:lnTo>
                  <a:lnTo>
                    <a:pt x="4449491" y="638004"/>
                  </a:lnTo>
                  <a:lnTo>
                    <a:pt x="4511221" y="628763"/>
                  </a:lnTo>
                  <a:lnTo>
                    <a:pt x="4572773" y="620945"/>
                  </a:lnTo>
                  <a:lnTo>
                    <a:pt x="4633954" y="614454"/>
                  </a:lnTo>
                  <a:lnTo>
                    <a:pt x="4694571" y="609193"/>
                  </a:lnTo>
                  <a:lnTo>
                    <a:pt x="4813345" y="601977"/>
                  </a:lnTo>
                  <a:lnTo>
                    <a:pt x="4927554" y="598524"/>
                  </a:lnTo>
                  <a:lnTo>
                    <a:pt x="5035660" y="598062"/>
                  </a:lnTo>
                  <a:lnTo>
                    <a:pt x="5183007" y="601290"/>
                  </a:lnTo>
                  <a:lnTo>
                    <a:pt x="5376257" y="610684"/>
                  </a:lnTo>
                  <a:lnTo>
                    <a:pt x="5561838" y="621739"/>
                  </a:lnTo>
                  <a:lnTo>
                    <a:pt x="5561838" y="619602"/>
                  </a:lnTo>
                  <a:lnTo>
                    <a:pt x="5987793" y="618204"/>
                  </a:lnTo>
                  <a:lnTo>
                    <a:pt x="6196345" y="613131"/>
                  </a:lnTo>
                  <a:lnTo>
                    <a:pt x="6369456" y="605385"/>
                  </a:lnTo>
                  <a:lnTo>
                    <a:pt x="6489934" y="597762"/>
                  </a:lnTo>
                  <a:lnTo>
                    <a:pt x="6612674" y="587809"/>
                  </a:lnTo>
                  <a:lnTo>
                    <a:pt x="6674413" y="581862"/>
                  </a:lnTo>
                  <a:lnTo>
                    <a:pt x="6722906" y="576074"/>
                  </a:lnTo>
                  <a:lnTo>
                    <a:pt x="6771679" y="568884"/>
                  </a:lnTo>
                  <a:lnTo>
                    <a:pt x="6869902" y="551207"/>
                  </a:lnTo>
                  <a:lnTo>
                    <a:pt x="7166965" y="488065"/>
                  </a:lnTo>
                  <a:lnTo>
                    <a:pt x="7265669" y="469675"/>
                  </a:lnTo>
                  <a:lnTo>
                    <a:pt x="7314773" y="461996"/>
                  </a:lnTo>
                  <a:lnTo>
                    <a:pt x="7363656" y="455628"/>
                  </a:lnTo>
                  <a:lnTo>
                    <a:pt x="7412276" y="450797"/>
                  </a:lnTo>
                  <a:lnTo>
                    <a:pt x="7460592" y="447731"/>
                  </a:lnTo>
                  <a:lnTo>
                    <a:pt x="7508562" y="446654"/>
                  </a:lnTo>
                  <a:lnTo>
                    <a:pt x="7556143" y="447793"/>
                  </a:lnTo>
                  <a:lnTo>
                    <a:pt x="7603294" y="451373"/>
                  </a:lnTo>
                  <a:lnTo>
                    <a:pt x="7649973" y="457622"/>
                  </a:lnTo>
                  <a:lnTo>
                    <a:pt x="7696138" y="466764"/>
                  </a:lnTo>
                  <a:lnTo>
                    <a:pt x="7741748" y="479026"/>
                  </a:lnTo>
                  <a:lnTo>
                    <a:pt x="7786761" y="494634"/>
                  </a:lnTo>
                  <a:lnTo>
                    <a:pt x="7848961" y="517976"/>
                  </a:lnTo>
                  <a:lnTo>
                    <a:pt x="7912914" y="539491"/>
                  </a:lnTo>
                  <a:lnTo>
                    <a:pt x="7979947" y="558472"/>
                  </a:lnTo>
                  <a:lnTo>
                    <a:pt x="8051385" y="574217"/>
                  </a:lnTo>
                  <a:lnTo>
                    <a:pt x="8089171" y="580655"/>
                  </a:lnTo>
                  <a:lnTo>
                    <a:pt x="8128556" y="586019"/>
                  </a:lnTo>
                  <a:lnTo>
                    <a:pt x="8169706" y="590221"/>
                  </a:lnTo>
                  <a:lnTo>
                    <a:pt x="8212786" y="593174"/>
                  </a:lnTo>
                  <a:lnTo>
                    <a:pt x="8257962" y="594788"/>
                  </a:lnTo>
                  <a:lnTo>
                    <a:pt x="8305400" y="594976"/>
                  </a:lnTo>
                  <a:lnTo>
                    <a:pt x="8355266" y="593650"/>
                  </a:lnTo>
                  <a:lnTo>
                    <a:pt x="8407725" y="590721"/>
                  </a:lnTo>
                  <a:lnTo>
                    <a:pt x="8462944" y="586102"/>
                  </a:lnTo>
                  <a:lnTo>
                    <a:pt x="8521088" y="579704"/>
                  </a:lnTo>
                  <a:lnTo>
                    <a:pt x="8582323" y="571439"/>
                  </a:lnTo>
                  <a:lnTo>
                    <a:pt x="8646815" y="561220"/>
                  </a:lnTo>
                  <a:lnTo>
                    <a:pt x="8714729" y="548957"/>
                  </a:lnTo>
                  <a:lnTo>
                    <a:pt x="8786231" y="534564"/>
                  </a:lnTo>
                  <a:lnTo>
                    <a:pt x="8861488" y="517951"/>
                  </a:lnTo>
                  <a:lnTo>
                    <a:pt x="8940664" y="499030"/>
                  </a:lnTo>
                  <a:lnTo>
                    <a:pt x="8982618" y="490590"/>
                  </a:lnTo>
                  <a:lnTo>
                    <a:pt x="9025784" y="485548"/>
                  </a:lnTo>
                  <a:lnTo>
                    <a:pt x="9070066" y="483632"/>
                  </a:lnTo>
                  <a:lnTo>
                    <a:pt x="9115368" y="484570"/>
                  </a:lnTo>
                  <a:lnTo>
                    <a:pt x="9161593" y="488089"/>
                  </a:lnTo>
                  <a:lnTo>
                    <a:pt x="9208644" y="493917"/>
                  </a:lnTo>
                  <a:lnTo>
                    <a:pt x="9256425" y="501780"/>
                  </a:lnTo>
                  <a:lnTo>
                    <a:pt x="9304841" y="511406"/>
                  </a:lnTo>
                  <a:lnTo>
                    <a:pt x="9353794" y="522523"/>
                  </a:lnTo>
                  <a:lnTo>
                    <a:pt x="9452927" y="548139"/>
                  </a:lnTo>
                  <a:lnTo>
                    <a:pt x="9703419" y="619181"/>
                  </a:lnTo>
                  <a:lnTo>
                    <a:pt x="9802655" y="644675"/>
                  </a:lnTo>
                  <a:lnTo>
                    <a:pt x="9851682" y="655705"/>
                  </a:lnTo>
                  <a:lnTo>
                    <a:pt x="9900186" y="665227"/>
                  </a:lnTo>
                  <a:lnTo>
                    <a:pt x="9948071" y="672969"/>
                  </a:lnTo>
                  <a:lnTo>
                    <a:pt x="9995240" y="678658"/>
                  </a:lnTo>
                  <a:lnTo>
                    <a:pt x="10041598" y="682021"/>
                  </a:lnTo>
                  <a:lnTo>
                    <a:pt x="10087047" y="682785"/>
                  </a:lnTo>
                  <a:lnTo>
                    <a:pt x="10131492" y="680679"/>
                  </a:lnTo>
                  <a:lnTo>
                    <a:pt x="10174835" y="675429"/>
                  </a:lnTo>
                  <a:lnTo>
                    <a:pt x="10246188" y="664069"/>
                  </a:lnTo>
                  <a:lnTo>
                    <a:pt x="10312933" y="650990"/>
                  </a:lnTo>
                  <a:lnTo>
                    <a:pt x="10375307" y="636339"/>
                  </a:lnTo>
                  <a:lnTo>
                    <a:pt x="10433546" y="620265"/>
                  </a:lnTo>
                  <a:lnTo>
                    <a:pt x="10487887" y="602917"/>
                  </a:lnTo>
                  <a:lnTo>
                    <a:pt x="10538568" y="584443"/>
                  </a:lnTo>
                  <a:lnTo>
                    <a:pt x="10585826" y="564992"/>
                  </a:lnTo>
                  <a:lnTo>
                    <a:pt x="10629898" y="544712"/>
                  </a:lnTo>
                  <a:lnTo>
                    <a:pt x="10671021" y="523751"/>
                  </a:lnTo>
                  <a:lnTo>
                    <a:pt x="10709431" y="502258"/>
                  </a:lnTo>
                  <a:lnTo>
                    <a:pt x="10745367" y="480382"/>
                  </a:lnTo>
                  <a:lnTo>
                    <a:pt x="10779065" y="458271"/>
                  </a:lnTo>
                  <a:lnTo>
                    <a:pt x="10840695" y="413937"/>
                  </a:lnTo>
                  <a:lnTo>
                    <a:pt x="10922282" y="349384"/>
                  </a:lnTo>
                  <a:lnTo>
                    <a:pt x="11014770" y="245188"/>
                  </a:lnTo>
                  <a:lnTo>
                    <a:pt x="11077265" y="130637"/>
                  </a:lnTo>
                  <a:lnTo>
                    <a:pt x="11112649" y="38140"/>
                  </a:lnTo>
                  <a:lnTo>
                    <a:pt x="11123803" y="105"/>
                  </a:lnTo>
                  <a:close/>
                </a:path>
              </a:pathLst>
            </a:custGeom>
            <a:solidFill>
              <a:srgbClr val="DDEB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7D6AE039-F463-F236-5B0D-96D3B5547DF5}"/>
                </a:ext>
              </a:extLst>
            </p:cNvPr>
            <p:cNvSpPr/>
            <p:nvPr/>
          </p:nvSpPr>
          <p:spPr>
            <a:xfrm>
              <a:off x="10613135" y="0"/>
              <a:ext cx="1579245" cy="887094"/>
            </a:xfrm>
            <a:custGeom>
              <a:avLst/>
              <a:gdLst/>
              <a:ahLst/>
              <a:cxnLst/>
              <a:rect l="l" t="t" r="r" b="b"/>
              <a:pathLst>
                <a:path w="1579245" h="887094">
                  <a:moveTo>
                    <a:pt x="1578864" y="0"/>
                  </a:moveTo>
                  <a:lnTo>
                    <a:pt x="360172" y="0"/>
                  </a:lnTo>
                  <a:lnTo>
                    <a:pt x="306824" y="23988"/>
                  </a:lnTo>
                  <a:lnTo>
                    <a:pt x="257028" y="49784"/>
                  </a:lnTo>
                  <a:lnTo>
                    <a:pt x="210990" y="77285"/>
                  </a:lnTo>
                  <a:lnTo>
                    <a:pt x="168919" y="106388"/>
                  </a:lnTo>
                  <a:lnTo>
                    <a:pt x="131021" y="136990"/>
                  </a:lnTo>
                  <a:lnTo>
                    <a:pt x="97504" y="168989"/>
                  </a:lnTo>
                  <a:lnTo>
                    <a:pt x="68574" y="202281"/>
                  </a:lnTo>
                  <a:lnTo>
                    <a:pt x="44440" y="236765"/>
                  </a:lnTo>
                  <a:lnTo>
                    <a:pt x="25308" y="272337"/>
                  </a:lnTo>
                  <a:lnTo>
                    <a:pt x="11386" y="308895"/>
                  </a:lnTo>
                  <a:lnTo>
                    <a:pt x="2881" y="346335"/>
                  </a:lnTo>
                  <a:lnTo>
                    <a:pt x="0" y="384555"/>
                  </a:lnTo>
                  <a:lnTo>
                    <a:pt x="1985" y="416331"/>
                  </a:lnTo>
                  <a:lnTo>
                    <a:pt x="17516" y="478247"/>
                  </a:lnTo>
                  <a:lnTo>
                    <a:pt x="47670" y="537590"/>
                  </a:lnTo>
                  <a:lnTo>
                    <a:pt x="91504" y="593889"/>
                  </a:lnTo>
                  <a:lnTo>
                    <a:pt x="148071" y="646675"/>
                  </a:lnTo>
                  <a:lnTo>
                    <a:pt x="180834" y="671603"/>
                  </a:lnTo>
                  <a:lnTo>
                    <a:pt x="216426" y="695476"/>
                  </a:lnTo>
                  <a:lnTo>
                    <a:pt x="254729" y="718236"/>
                  </a:lnTo>
                  <a:lnTo>
                    <a:pt x="295624" y="739822"/>
                  </a:lnTo>
                  <a:lnTo>
                    <a:pt x="338993" y="760177"/>
                  </a:lnTo>
                  <a:lnTo>
                    <a:pt x="384718" y="779242"/>
                  </a:lnTo>
                  <a:lnTo>
                    <a:pt x="432681" y="796958"/>
                  </a:lnTo>
                  <a:lnTo>
                    <a:pt x="482764" y="813265"/>
                  </a:lnTo>
                  <a:lnTo>
                    <a:pt x="534849" y="828106"/>
                  </a:lnTo>
                  <a:lnTo>
                    <a:pt x="588816" y="841421"/>
                  </a:lnTo>
                  <a:lnTo>
                    <a:pt x="644549" y="853152"/>
                  </a:lnTo>
                  <a:lnTo>
                    <a:pt x="701929" y="863239"/>
                  </a:lnTo>
                  <a:lnTo>
                    <a:pt x="760837" y="871625"/>
                  </a:lnTo>
                  <a:lnTo>
                    <a:pt x="821156" y="878249"/>
                  </a:lnTo>
                  <a:lnTo>
                    <a:pt x="882768" y="883053"/>
                  </a:lnTo>
                  <a:lnTo>
                    <a:pt x="945554" y="885979"/>
                  </a:lnTo>
                  <a:lnTo>
                    <a:pt x="1009396" y="886967"/>
                  </a:lnTo>
                  <a:lnTo>
                    <a:pt x="1066636" y="886172"/>
                  </a:lnTo>
                  <a:lnTo>
                    <a:pt x="1123031" y="883813"/>
                  </a:lnTo>
                  <a:lnTo>
                    <a:pt x="1178498" y="879934"/>
                  </a:lnTo>
                  <a:lnTo>
                    <a:pt x="1232954" y="874579"/>
                  </a:lnTo>
                  <a:lnTo>
                    <a:pt x="1286316" y="867789"/>
                  </a:lnTo>
                  <a:lnTo>
                    <a:pt x="1338500" y="859608"/>
                  </a:lnTo>
                  <a:lnTo>
                    <a:pt x="1389425" y="850078"/>
                  </a:lnTo>
                  <a:lnTo>
                    <a:pt x="1439007" y="839244"/>
                  </a:lnTo>
                  <a:lnTo>
                    <a:pt x="1487163" y="827147"/>
                  </a:lnTo>
                  <a:lnTo>
                    <a:pt x="1533809" y="813830"/>
                  </a:lnTo>
                  <a:lnTo>
                    <a:pt x="1578864" y="799338"/>
                  </a:lnTo>
                  <a:lnTo>
                    <a:pt x="157886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E495B7AA-661C-FBCB-E753-53331B95388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03280" y="187452"/>
              <a:ext cx="981455" cy="432815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BEC392BD-BCCC-CDD3-4EEA-0F2F914F92DD}"/>
              </a:ext>
            </a:extLst>
          </p:cNvPr>
          <p:cNvSpPr txBox="1">
            <a:spLocks/>
          </p:cNvSpPr>
          <p:nvPr/>
        </p:nvSpPr>
        <p:spPr>
          <a:xfrm>
            <a:off x="587911" y="1017053"/>
            <a:ext cx="11074982" cy="557972"/>
          </a:xfrm>
          <a:prstGeom prst="rect">
            <a:avLst/>
          </a:prstGeom>
        </p:spPr>
        <p:txBody>
          <a:bodyPr vert="horz" wrap="square" lIns="0" tIns="6489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indent="-1893570" algn="ctr">
              <a:lnSpc>
                <a:spcPct val="100000"/>
              </a:lnSpc>
              <a:spcBef>
                <a:spcPts val="100"/>
              </a:spcBef>
            </a:pPr>
            <a:r>
              <a:rPr lang="pt-BR" sz="3200" b="1">
                <a:solidFill>
                  <a:srgbClr val="222A51"/>
                </a:solidFill>
                <a:latin typeface="+mn-lt"/>
                <a:ea typeface="+mn-ea"/>
                <a:cs typeface="+mn-cs"/>
              </a:rPr>
              <a:t>USOS FEDERAIS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76D30D0-B60D-98EF-D38B-39287591C788}"/>
              </a:ext>
            </a:extLst>
          </p:cNvPr>
          <p:cNvSpPr txBox="1"/>
          <p:nvPr/>
        </p:nvSpPr>
        <p:spPr>
          <a:xfrm>
            <a:off x="1797504" y="3166009"/>
            <a:ext cx="3553094" cy="168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600" kern="100" dirty="0">
                <a:ea typeface="Aptos" panose="020B0004020202020204" pitchFamily="34" charset="0"/>
                <a:cs typeface="Times New Roman" panose="02020603050405020304" pitchFamily="18" charset="0"/>
              </a:rPr>
              <a:t>Vigente (2023): </a:t>
            </a:r>
            <a:r>
              <a:rPr lang="pt-BR" sz="1600" b="1" kern="100" dirty="0">
                <a:ea typeface="Aptos" panose="020B0004020202020204" pitchFamily="34" charset="0"/>
                <a:cs typeface="Times New Roman" panose="02020603050405020304" pitchFamily="18" charset="0"/>
              </a:rPr>
              <a:t>R$ 44.861,17 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600" kern="100" dirty="0">
                <a:ea typeface="Aptos" panose="020B0004020202020204" pitchFamily="34" charset="0"/>
                <a:cs typeface="Times New Roman" panose="02020603050405020304" pitchFamily="18" charset="0"/>
              </a:rPr>
              <a:t>Proposto: </a:t>
            </a:r>
            <a:r>
              <a:rPr lang="pt-BR" sz="1600" b="1" kern="100" dirty="0">
                <a:ea typeface="Aptos" panose="020B0004020202020204" pitchFamily="34" charset="0"/>
                <a:cs typeface="Times New Roman" panose="02020603050405020304" pitchFamily="18" charset="0"/>
              </a:rPr>
              <a:t>R$ 56.761,85</a:t>
            </a:r>
          </a:p>
          <a:p>
            <a:endParaRPr lang="pt-BR" sz="14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02B0F871-FFF9-8ECB-DCDE-9593C51798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010993"/>
              </p:ext>
            </p:extLst>
          </p:nvPr>
        </p:nvGraphicFramePr>
        <p:xfrm>
          <a:off x="5549774" y="3380505"/>
          <a:ext cx="4499575" cy="1961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2134">
                  <a:extLst>
                    <a:ext uri="{9D8B030D-6E8A-4147-A177-3AD203B41FA5}">
                      <a16:colId xmlns:a16="http://schemas.microsoft.com/office/drawing/2014/main" val="1984831312"/>
                    </a:ext>
                  </a:extLst>
                </a:gridCol>
                <a:gridCol w="1162615">
                  <a:extLst>
                    <a:ext uri="{9D8B030D-6E8A-4147-A177-3AD203B41FA5}">
                      <a16:colId xmlns:a16="http://schemas.microsoft.com/office/drawing/2014/main" val="1227756532"/>
                    </a:ext>
                  </a:extLst>
                </a:gridCol>
                <a:gridCol w="1174826">
                  <a:extLst>
                    <a:ext uri="{9D8B030D-6E8A-4147-A177-3AD203B41FA5}">
                      <a16:colId xmlns:a16="http://schemas.microsoft.com/office/drawing/2014/main" val="3672342166"/>
                    </a:ext>
                  </a:extLst>
                </a:gridCol>
              </a:tblGrid>
              <a:tr h="326840">
                <a:tc gridSpan="3"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pt-BR" sz="1200" kern="0">
                          <a:effectLst/>
                        </a:rPr>
                        <a:t> </a:t>
                      </a:r>
                      <a:r>
                        <a:rPr lang="en-US" sz="1200" kern="0">
                          <a:effectLst/>
                        </a:rPr>
                        <a:t>FEDERAL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325218"/>
                  </a:ext>
                </a:extLst>
              </a:tr>
              <a:tr h="326840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Parcela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PPUs 2024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Novos PPUs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0049114"/>
                  </a:ext>
                </a:extLst>
              </a:tr>
              <a:tr h="326840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Captação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0,0179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0,0244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1737746"/>
                  </a:ext>
                </a:extLst>
              </a:tr>
              <a:tr h="326840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Lançamento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0,1801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0,2452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3906667"/>
                  </a:ext>
                </a:extLst>
              </a:tr>
              <a:tr h="326840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Consumo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0,0360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0,0491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541374"/>
                  </a:ext>
                </a:extLst>
              </a:tr>
              <a:tr h="326840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 err="1">
                          <a:effectLst/>
                        </a:rPr>
                        <a:t>Transposição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0,0270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0,0368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6376933"/>
                  </a:ext>
                </a:extLst>
              </a:tr>
            </a:tbl>
          </a:graphicData>
        </a:graphic>
      </p:graphicFrame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CED2A9FC-1639-A93F-36A1-E6AFD6A14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88208"/>
              </p:ext>
            </p:extLst>
          </p:nvPr>
        </p:nvGraphicFramePr>
        <p:xfrm>
          <a:off x="1797503" y="1624728"/>
          <a:ext cx="8251845" cy="1381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24723">
                  <a:extLst>
                    <a:ext uri="{9D8B030D-6E8A-4147-A177-3AD203B41FA5}">
                      <a16:colId xmlns:a16="http://schemas.microsoft.com/office/drawing/2014/main" val="1408769935"/>
                    </a:ext>
                  </a:extLst>
                </a:gridCol>
                <a:gridCol w="2763561">
                  <a:extLst>
                    <a:ext uri="{9D8B030D-6E8A-4147-A177-3AD203B41FA5}">
                      <a16:colId xmlns:a16="http://schemas.microsoft.com/office/drawing/2014/main" val="1623321111"/>
                    </a:ext>
                  </a:extLst>
                </a:gridCol>
                <a:gridCol w="2763561">
                  <a:extLst>
                    <a:ext uri="{9D8B030D-6E8A-4147-A177-3AD203B41FA5}">
                      <a16:colId xmlns:a16="http://schemas.microsoft.com/office/drawing/2014/main" val="1011130180"/>
                    </a:ext>
                  </a:extLst>
                </a:gridCol>
              </a:tblGrid>
              <a:tr h="4603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Curso d’água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Volume outorgado (m³/ano)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kern="100" dirty="0">
                          <a:effectLst/>
                        </a:rPr>
                        <a:t>Volume medido (m³/ano)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7726774"/>
                  </a:ext>
                </a:extLst>
              </a:tr>
              <a:tr h="4603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Captação Rio Atibaia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2.750.640,00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2.146.790,00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19724"/>
                  </a:ext>
                </a:extLst>
              </a:tr>
              <a:tr h="4603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Lançamento Rio Jaguari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effectLst/>
                        </a:rPr>
                        <a:t>2.750.640,00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2.051.800,00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48052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31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BB93C3B4-F42B-E950-7FAD-5C039E45652D}"/>
              </a:ext>
            </a:extLst>
          </p:cNvPr>
          <p:cNvGrpSpPr/>
          <p:nvPr/>
        </p:nvGrpSpPr>
        <p:grpSpPr>
          <a:xfrm>
            <a:off x="10902241" y="696914"/>
            <a:ext cx="514350" cy="90488"/>
            <a:chOff x="4691941" y="6005514"/>
            <a:chExt cx="514350" cy="90488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C6F521AA-F56E-FB86-5064-DEDC0D4EFA84}"/>
                </a:ext>
              </a:extLst>
            </p:cNvPr>
            <p:cNvSpPr/>
            <p:nvPr/>
          </p:nvSpPr>
          <p:spPr>
            <a:xfrm>
              <a:off x="4691941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CAF7EA05-7870-06EC-3EF4-FBA00A34BB55}"/>
                </a:ext>
              </a:extLst>
            </p:cNvPr>
            <p:cNvSpPr/>
            <p:nvPr/>
          </p:nvSpPr>
          <p:spPr>
            <a:xfrm>
              <a:off x="4903872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FD76B6CE-4A8B-52A8-01A2-96816B8CBC78}"/>
                </a:ext>
              </a:extLst>
            </p:cNvPr>
            <p:cNvSpPr/>
            <p:nvPr/>
          </p:nvSpPr>
          <p:spPr>
            <a:xfrm>
              <a:off x="5115803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8" name="object 2">
            <a:extLst>
              <a:ext uri="{FF2B5EF4-FFF2-40B4-BE49-F238E27FC236}">
                <a16:creationId xmlns:a16="http://schemas.microsoft.com/office/drawing/2014/main" id="{0F42E457-778B-1DC7-C124-7D05A414C274}"/>
              </a:ext>
            </a:extLst>
          </p:cNvPr>
          <p:cNvGrpSpPr/>
          <p:nvPr/>
        </p:nvGrpSpPr>
        <p:grpSpPr>
          <a:xfrm>
            <a:off x="304800" y="343855"/>
            <a:ext cx="11555217" cy="887094"/>
            <a:chOff x="11957" y="0"/>
            <a:chExt cx="12180570" cy="887094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FD1ED4C4-D06A-3BE8-06B9-986BE9472D11}"/>
                </a:ext>
              </a:extLst>
            </p:cNvPr>
            <p:cNvSpPr/>
            <p:nvPr/>
          </p:nvSpPr>
          <p:spPr>
            <a:xfrm>
              <a:off x="11957" y="4478"/>
              <a:ext cx="11123930" cy="844550"/>
            </a:xfrm>
            <a:custGeom>
              <a:avLst/>
              <a:gdLst/>
              <a:ahLst/>
              <a:cxnLst/>
              <a:rect l="l" t="t" r="r" b="b"/>
              <a:pathLst>
                <a:path w="11123930" h="844550">
                  <a:moveTo>
                    <a:pt x="11123803" y="105"/>
                  </a:moveTo>
                  <a:lnTo>
                    <a:pt x="9652248" y="0"/>
                  </a:lnTo>
                  <a:lnTo>
                    <a:pt x="9605170" y="21953"/>
                  </a:lnTo>
                  <a:lnTo>
                    <a:pt x="9558082" y="42622"/>
                  </a:lnTo>
                  <a:lnTo>
                    <a:pt x="9510985" y="61934"/>
                  </a:lnTo>
                  <a:lnTo>
                    <a:pt x="9463883" y="79815"/>
                  </a:lnTo>
                  <a:lnTo>
                    <a:pt x="9416777" y="96192"/>
                  </a:lnTo>
                  <a:lnTo>
                    <a:pt x="9369670" y="110992"/>
                  </a:lnTo>
                  <a:lnTo>
                    <a:pt x="9322565" y="124140"/>
                  </a:lnTo>
                  <a:lnTo>
                    <a:pt x="9275465" y="135563"/>
                  </a:lnTo>
                  <a:lnTo>
                    <a:pt x="9228370" y="145188"/>
                  </a:lnTo>
                  <a:lnTo>
                    <a:pt x="9181285" y="152942"/>
                  </a:lnTo>
                  <a:lnTo>
                    <a:pt x="9134212" y="158749"/>
                  </a:lnTo>
                  <a:lnTo>
                    <a:pt x="9087153" y="162538"/>
                  </a:lnTo>
                  <a:lnTo>
                    <a:pt x="9040110" y="164234"/>
                  </a:lnTo>
                  <a:lnTo>
                    <a:pt x="8993087" y="163764"/>
                  </a:lnTo>
                  <a:lnTo>
                    <a:pt x="8946085" y="161055"/>
                  </a:lnTo>
                  <a:lnTo>
                    <a:pt x="8899108" y="156032"/>
                  </a:lnTo>
                  <a:lnTo>
                    <a:pt x="8851973" y="148669"/>
                  </a:lnTo>
                  <a:lnTo>
                    <a:pt x="8804837" y="139064"/>
                  </a:lnTo>
                  <a:lnTo>
                    <a:pt x="8757702" y="127372"/>
                  </a:lnTo>
                  <a:lnTo>
                    <a:pt x="8710567" y="113746"/>
                  </a:lnTo>
                  <a:lnTo>
                    <a:pt x="8663431" y="98341"/>
                  </a:lnTo>
                  <a:lnTo>
                    <a:pt x="8616296" y="81310"/>
                  </a:lnTo>
                  <a:lnTo>
                    <a:pt x="8569161" y="62806"/>
                  </a:lnTo>
                  <a:lnTo>
                    <a:pt x="8522026" y="42984"/>
                  </a:lnTo>
                  <a:lnTo>
                    <a:pt x="8427755" y="0"/>
                  </a:lnTo>
                  <a:lnTo>
                    <a:pt x="7703648" y="0"/>
                  </a:lnTo>
                  <a:lnTo>
                    <a:pt x="7654139" y="57628"/>
                  </a:lnTo>
                  <a:lnTo>
                    <a:pt x="7625353" y="84900"/>
                  </a:lnTo>
                  <a:lnTo>
                    <a:pt x="7594009" y="111079"/>
                  </a:lnTo>
                  <a:lnTo>
                    <a:pt x="7560205" y="136115"/>
                  </a:lnTo>
                  <a:lnTo>
                    <a:pt x="7524040" y="159959"/>
                  </a:lnTo>
                  <a:lnTo>
                    <a:pt x="7485610" y="182561"/>
                  </a:lnTo>
                  <a:lnTo>
                    <a:pt x="7445015" y="203873"/>
                  </a:lnTo>
                  <a:lnTo>
                    <a:pt x="7402351" y="223843"/>
                  </a:lnTo>
                  <a:lnTo>
                    <a:pt x="7357716" y="242424"/>
                  </a:lnTo>
                  <a:lnTo>
                    <a:pt x="7311209" y="259566"/>
                  </a:lnTo>
                  <a:lnTo>
                    <a:pt x="7262927" y="275220"/>
                  </a:lnTo>
                  <a:lnTo>
                    <a:pt x="7212968" y="289336"/>
                  </a:lnTo>
                  <a:lnTo>
                    <a:pt x="7161430" y="301864"/>
                  </a:lnTo>
                  <a:lnTo>
                    <a:pt x="7108411" y="312756"/>
                  </a:lnTo>
                  <a:lnTo>
                    <a:pt x="7054008" y="321962"/>
                  </a:lnTo>
                  <a:lnTo>
                    <a:pt x="6998319" y="329432"/>
                  </a:lnTo>
                  <a:lnTo>
                    <a:pt x="6941442" y="335118"/>
                  </a:lnTo>
                  <a:lnTo>
                    <a:pt x="6883476" y="338970"/>
                  </a:lnTo>
                  <a:lnTo>
                    <a:pt x="6824517" y="340939"/>
                  </a:lnTo>
                  <a:lnTo>
                    <a:pt x="6764664" y="340974"/>
                  </a:lnTo>
                  <a:lnTo>
                    <a:pt x="6704015" y="339027"/>
                  </a:lnTo>
                  <a:lnTo>
                    <a:pt x="6646718" y="335371"/>
                  </a:lnTo>
                  <a:lnTo>
                    <a:pt x="6590328" y="330019"/>
                  </a:lnTo>
                  <a:lnTo>
                    <a:pt x="6534921" y="323020"/>
                  </a:lnTo>
                  <a:lnTo>
                    <a:pt x="6480575" y="314424"/>
                  </a:lnTo>
                  <a:lnTo>
                    <a:pt x="6427369" y="304280"/>
                  </a:lnTo>
                  <a:lnTo>
                    <a:pt x="6375380" y="292638"/>
                  </a:lnTo>
                  <a:lnTo>
                    <a:pt x="6324684" y="279547"/>
                  </a:lnTo>
                  <a:lnTo>
                    <a:pt x="6275362" y="265057"/>
                  </a:lnTo>
                  <a:lnTo>
                    <a:pt x="6227489" y="249216"/>
                  </a:lnTo>
                  <a:lnTo>
                    <a:pt x="6181143" y="232075"/>
                  </a:lnTo>
                  <a:lnTo>
                    <a:pt x="6136403" y="213683"/>
                  </a:lnTo>
                  <a:lnTo>
                    <a:pt x="6093346" y="194088"/>
                  </a:lnTo>
                  <a:lnTo>
                    <a:pt x="6052050" y="173342"/>
                  </a:lnTo>
                  <a:lnTo>
                    <a:pt x="6012593" y="151492"/>
                  </a:lnTo>
                  <a:lnTo>
                    <a:pt x="5975051" y="128589"/>
                  </a:lnTo>
                  <a:lnTo>
                    <a:pt x="5939503" y="104682"/>
                  </a:lnTo>
                  <a:lnTo>
                    <a:pt x="5906027" y="79820"/>
                  </a:lnTo>
                  <a:lnTo>
                    <a:pt x="5874700" y="54053"/>
                  </a:lnTo>
                  <a:lnTo>
                    <a:pt x="5845600" y="27429"/>
                  </a:lnTo>
                  <a:lnTo>
                    <a:pt x="5818805" y="0"/>
                  </a:lnTo>
                  <a:lnTo>
                    <a:pt x="4442261" y="0"/>
                  </a:lnTo>
                  <a:lnTo>
                    <a:pt x="4350198" y="56491"/>
                  </a:lnTo>
                  <a:lnTo>
                    <a:pt x="4258114" y="109900"/>
                  </a:lnTo>
                  <a:lnTo>
                    <a:pt x="4166013" y="159677"/>
                  </a:lnTo>
                  <a:lnTo>
                    <a:pt x="4073899" y="205273"/>
                  </a:lnTo>
                  <a:lnTo>
                    <a:pt x="4027839" y="226330"/>
                  </a:lnTo>
                  <a:lnTo>
                    <a:pt x="3981777" y="246137"/>
                  </a:lnTo>
                  <a:lnTo>
                    <a:pt x="3935715" y="264623"/>
                  </a:lnTo>
                  <a:lnTo>
                    <a:pt x="3889652" y="281720"/>
                  </a:lnTo>
                  <a:lnTo>
                    <a:pt x="3843590" y="297359"/>
                  </a:lnTo>
                  <a:lnTo>
                    <a:pt x="3797528" y="311472"/>
                  </a:lnTo>
                  <a:lnTo>
                    <a:pt x="3751468" y="323990"/>
                  </a:lnTo>
                  <a:lnTo>
                    <a:pt x="3705410" y="334844"/>
                  </a:lnTo>
                  <a:lnTo>
                    <a:pt x="3659355" y="343966"/>
                  </a:lnTo>
                  <a:lnTo>
                    <a:pt x="3613302" y="351286"/>
                  </a:lnTo>
                  <a:lnTo>
                    <a:pt x="3567254" y="356736"/>
                  </a:lnTo>
                  <a:lnTo>
                    <a:pt x="3521209" y="360248"/>
                  </a:lnTo>
                  <a:lnTo>
                    <a:pt x="3475170" y="361752"/>
                  </a:lnTo>
                  <a:lnTo>
                    <a:pt x="3429136" y="361180"/>
                  </a:lnTo>
                  <a:lnTo>
                    <a:pt x="3383108" y="358463"/>
                  </a:lnTo>
                  <a:lnTo>
                    <a:pt x="3337086" y="353533"/>
                  </a:lnTo>
                  <a:lnTo>
                    <a:pt x="3289643" y="346100"/>
                  </a:lnTo>
                  <a:lnTo>
                    <a:pt x="3242192" y="336397"/>
                  </a:lnTo>
                  <a:lnTo>
                    <a:pt x="3194735" y="324581"/>
                  </a:lnTo>
                  <a:lnTo>
                    <a:pt x="3147271" y="310807"/>
                  </a:lnTo>
                  <a:lnTo>
                    <a:pt x="3099801" y="295233"/>
                  </a:lnTo>
                  <a:lnTo>
                    <a:pt x="3052326" y="278014"/>
                  </a:lnTo>
                  <a:lnTo>
                    <a:pt x="3004847" y="259307"/>
                  </a:lnTo>
                  <a:lnTo>
                    <a:pt x="2957365" y="239268"/>
                  </a:lnTo>
                  <a:lnTo>
                    <a:pt x="2862393" y="195819"/>
                  </a:lnTo>
                  <a:lnTo>
                    <a:pt x="2767415" y="148918"/>
                  </a:lnTo>
                  <a:lnTo>
                    <a:pt x="2482503" y="0"/>
                  </a:lnTo>
                  <a:lnTo>
                    <a:pt x="0" y="0"/>
                  </a:lnTo>
                  <a:lnTo>
                    <a:pt x="0" y="816974"/>
                  </a:lnTo>
                  <a:lnTo>
                    <a:pt x="425737" y="815576"/>
                  </a:lnTo>
                  <a:lnTo>
                    <a:pt x="634298" y="810503"/>
                  </a:lnTo>
                  <a:lnTo>
                    <a:pt x="807422" y="802756"/>
                  </a:lnTo>
                  <a:lnTo>
                    <a:pt x="927907" y="795132"/>
                  </a:lnTo>
                  <a:lnTo>
                    <a:pt x="1050652" y="785179"/>
                  </a:lnTo>
                  <a:lnTo>
                    <a:pt x="1213464" y="767937"/>
                  </a:lnTo>
                  <a:lnTo>
                    <a:pt x="1617987" y="716937"/>
                  </a:lnTo>
                  <a:lnTo>
                    <a:pt x="1769720" y="701019"/>
                  </a:lnTo>
                  <a:lnTo>
                    <a:pt x="1870868" y="693080"/>
                  </a:lnTo>
                  <a:lnTo>
                    <a:pt x="1972003" y="688010"/>
                  </a:lnTo>
                  <a:lnTo>
                    <a:pt x="2073118" y="686437"/>
                  </a:lnTo>
                  <a:lnTo>
                    <a:pt x="2123666" y="687159"/>
                  </a:lnTo>
                  <a:lnTo>
                    <a:pt x="2174207" y="688990"/>
                  </a:lnTo>
                  <a:lnTo>
                    <a:pt x="2224739" y="692009"/>
                  </a:lnTo>
                  <a:lnTo>
                    <a:pt x="2275278" y="696349"/>
                  </a:lnTo>
                  <a:lnTo>
                    <a:pt x="2376376" y="708321"/>
                  </a:lnTo>
                  <a:lnTo>
                    <a:pt x="2477497" y="723784"/>
                  </a:lnTo>
                  <a:lnTo>
                    <a:pt x="2882084" y="799064"/>
                  </a:lnTo>
                  <a:lnTo>
                    <a:pt x="2983228" y="815868"/>
                  </a:lnTo>
                  <a:lnTo>
                    <a:pt x="3084358" y="829716"/>
                  </a:lnTo>
                  <a:lnTo>
                    <a:pt x="3134916" y="835196"/>
                  </a:lnTo>
                  <a:lnTo>
                    <a:pt x="3185469" y="839534"/>
                  </a:lnTo>
                  <a:lnTo>
                    <a:pt x="3236015" y="842596"/>
                  </a:lnTo>
                  <a:lnTo>
                    <a:pt x="3286554" y="844248"/>
                  </a:lnTo>
                  <a:lnTo>
                    <a:pt x="3337086" y="844354"/>
                  </a:lnTo>
                  <a:lnTo>
                    <a:pt x="3387625" y="842743"/>
                  </a:lnTo>
                  <a:lnTo>
                    <a:pt x="3438172" y="839582"/>
                  </a:lnTo>
                  <a:lnTo>
                    <a:pt x="3488724" y="834994"/>
                  </a:lnTo>
                  <a:lnTo>
                    <a:pt x="3539282" y="829099"/>
                  </a:lnTo>
                  <a:lnTo>
                    <a:pt x="3640413" y="813876"/>
                  </a:lnTo>
                  <a:lnTo>
                    <a:pt x="3741557" y="794884"/>
                  </a:lnTo>
                  <a:lnTo>
                    <a:pt x="3893288" y="761455"/>
                  </a:lnTo>
                  <a:lnTo>
                    <a:pt x="4196731" y="688826"/>
                  </a:lnTo>
                  <a:lnTo>
                    <a:pt x="4297853" y="666467"/>
                  </a:lnTo>
                  <a:lnTo>
                    <a:pt x="4398951" y="646654"/>
                  </a:lnTo>
                  <a:lnTo>
                    <a:pt x="4449491" y="638004"/>
                  </a:lnTo>
                  <a:lnTo>
                    <a:pt x="4511221" y="628763"/>
                  </a:lnTo>
                  <a:lnTo>
                    <a:pt x="4572773" y="620945"/>
                  </a:lnTo>
                  <a:lnTo>
                    <a:pt x="4633954" y="614454"/>
                  </a:lnTo>
                  <a:lnTo>
                    <a:pt x="4694571" y="609193"/>
                  </a:lnTo>
                  <a:lnTo>
                    <a:pt x="4813345" y="601977"/>
                  </a:lnTo>
                  <a:lnTo>
                    <a:pt x="4927554" y="598524"/>
                  </a:lnTo>
                  <a:lnTo>
                    <a:pt x="5035660" y="598062"/>
                  </a:lnTo>
                  <a:lnTo>
                    <a:pt x="5183007" y="601290"/>
                  </a:lnTo>
                  <a:lnTo>
                    <a:pt x="5376257" y="610684"/>
                  </a:lnTo>
                  <a:lnTo>
                    <a:pt x="5561838" y="621739"/>
                  </a:lnTo>
                  <a:lnTo>
                    <a:pt x="5561838" y="619602"/>
                  </a:lnTo>
                  <a:lnTo>
                    <a:pt x="5987793" y="618204"/>
                  </a:lnTo>
                  <a:lnTo>
                    <a:pt x="6196345" y="613131"/>
                  </a:lnTo>
                  <a:lnTo>
                    <a:pt x="6369456" y="605385"/>
                  </a:lnTo>
                  <a:lnTo>
                    <a:pt x="6489934" y="597762"/>
                  </a:lnTo>
                  <a:lnTo>
                    <a:pt x="6612674" y="587809"/>
                  </a:lnTo>
                  <a:lnTo>
                    <a:pt x="6674413" y="581862"/>
                  </a:lnTo>
                  <a:lnTo>
                    <a:pt x="6722906" y="576074"/>
                  </a:lnTo>
                  <a:lnTo>
                    <a:pt x="6771679" y="568884"/>
                  </a:lnTo>
                  <a:lnTo>
                    <a:pt x="6869902" y="551207"/>
                  </a:lnTo>
                  <a:lnTo>
                    <a:pt x="7166965" y="488065"/>
                  </a:lnTo>
                  <a:lnTo>
                    <a:pt x="7265669" y="469675"/>
                  </a:lnTo>
                  <a:lnTo>
                    <a:pt x="7314773" y="461996"/>
                  </a:lnTo>
                  <a:lnTo>
                    <a:pt x="7363656" y="455628"/>
                  </a:lnTo>
                  <a:lnTo>
                    <a:pt x="7412276" y="450797"/>
                  </a:lnTo>
                  <a:lnTo>
                    <a:pt x="7460592" y="447731"/>
                  </a:lnTo>
                  <a:lnTo>
                    <a:pt x="7508562" y="446654"/>
                  </a:lnTo>
                  <a:lnTo>
                    <a:pt x="7556143" y="447793"/>
                  </a:lnTo>
                  <a:lnTo>
                    <a:pt x="7603294" y="451373"/>
                  </a:lnTo>
                  <a:lnTo>
                    <a:pt x="7649973" y="457622"/>
                  </a:lnTo>
                  <a:lnTo>
                    <a:pt x="7696138" y="466764"/>
                  </a:lnTo>
                  <a:lnTo>
                    <a:pt x="7741748" y="479026"/>
                  </a:lnTo>
                  <a:lnTo>
                    <a:pt x="7786761" y="494634"/>
                  </a:lnTo>
                  <a:lnTo>
                    <a:pt x="7848961" y="517976"/>
                  </a:lnTo>
                  <a:lnTo>
                    <a:pt x="7912914" y="539491"/>
                  </a:lnTo>
                  <a:lnTo>
                    <a:pt x="7979947" y="558472"/>
                  </a:lnTo>
                  <a:lnTo>
                    <a:pt x="8051385" y="574217"/>
                  </a:lnTo>
                  <a:lnTo>
                    <a:pt x="8089171" y="580655"/>
                  </a:lnTo>
                  <a:lnTo>
                    <a:pt x="8128556" y="586019"/>
                  </a:lnTo>
                  <a:lnTo>
                    <a:pt x="8169706" y="590221"/>
                  </a:lnTo>
                  <a:lnTo>
                    <a:pt x="8212786" y="593174"/>
                  </a:lnTo>
                  <a:lnTo>
                    <a:pt x="8257962" y="594788"/>
                  </a:lnTo>
                  <a:lnTo>
                    <a:pt x="8305400" y="594976"/>
                  </a:lnTo>
                  <a:lnTo>
                    <a:pt x="8355266" y="593650"/>
                  </a:lnTo>
                  <a:lnTo>
                    <a:pt x="8407725" y="590721"/>
                  </a:lnTo>
                  <a:lnTo>
                    <a:pt x="8462944" y="586102"/>
                  </a:lnTo>
                  <a:lnTo>
                    <a:pt x="8521088" y="579704"/>
                  </a:lnTo>
                  <a:lnTo>
                    <a:pt x="8582323" y="571439"/>
                  </a:lnTo>
                  <a:lnTo>
                    <a:pt x="8646815" y="561220"/>
                  </a:lnTo>
                  <a:lnTo>
                    <a:pt x="8714729" y="548957"/>
                  </a:lnTo>
                  <a:lnTo>
                    <a:pt x="8786231" y="534564"/>
                  </a:lnTo>
                  <a:lnTo>
                    <a:pt x="8861488" y="517951"/>
                  </a:lnTo>
                  <a:lnTo>
                    <a:pt x="8940664" y="499030"/>
                  </a:lnTo>
                  <a:lnTo>
                    <a:pt x="8982618" y="490590"/>
                  </a:lnTo>
                  <a:lnTo>
                    <a:pt x="9025784" y="485548"/>
                  </a:lnTo>
                  <a:lnTo>
                    <a:pt x="9070066" y="483632"/>
                  </a:lnTo>
                  <a:lnTo>
                    <a:pt x="9115368" y="484570"/>
                  </a:lnTo>
                  <a:lnTo>
                    <a:pt x="9161593" y="488089"/>
                  </a:lnTo>
                  <a:lnTo>
                    <a:pt x="9208644" y="493917"/>
                  </a:lnTo>
                  <a:lnTo>
                    <a:pt x="9256425" y="501780"/>
                  </a:lnTo>
                  <a:lnTo>
                    <a:pt x="9304841" y="511406"/>
                  </a:lnTo>
                  <a:lnTo>
                    <a:pt x="9353794" y="522523"/>
                  </a:lnTo>
                  <a:lnTo>
                    <a:pt x="9452927" y="548139"/>
                  </a:lnTo>
                  <a:lnTo>
                    <a:pt x="9703419" y="619181"/>
                  </a:lnTo>
                  <a:lnTo>
                    <a:pt x="9802655" y="644675"/>
                  </a:lnTo>
                  <a:lnTo>
                    <a:pt x="9851682" y="655705"/>
                  </a:lnTo>
                  <a:lnTo>
                    <a:pt x="9900186" y="665227"/>
                  </a:lnTo>
                  <a:lnTo>
                    <a:pt x="9948071" y="672969"/>
                  </a:lnTo>
                  <a:lnTo>
                    <a:pt x="9995240" y="678658"/>
                  </a:lnTo>
                  <a:lnTo>
                    <a:pt x="10041598" y="682021"/>
                  </a:lnTo>
                  <a:lnTo>
                    <a:pt x="10087047" y="682785"/>
                  </a:lnTo>
                  <a:lnTo>
                    <a:pt x="10131492" y="680679"/>
                  </a:lnTo>
                  <a:lnTo>
                    <a:pt x="10174835" y="675429"/>
                  </a:lnTo>
                  <a:lnTo>
                    <a:pt x="10246188" y="664069"/>
                  </a:lnTo>
                  <a:lnTo>
                    <a:pt x="10312933" y="650990"/>
                  </a:lnTo>
                  <a:lnTo>
                    <a:pt x="10375307" y="636339"/>
                  </a:lnTo>
                  <a:lnTo>
                    <a:pt x="10433546" y="620265"/>
                  </a:lnTo>
                  <a:lnTo>
                    <a:pt x="10487887" y="602917"/>
                  </a:lnTo>
                  <a:lnTo>
                    <a:pt x="10538568" y="584443"/>
                  </a:lnTo>
                  <a:lnTo>
                    <a:pt x="10585826" y="564992"/>
                  </a:lnTo>
                  <a:lnTo>
                    <a:pt x="10629898" y="544712"/>
                  </a:lnTo>
                  <a:lnTo>
                    <a:pt x="10671021" y="523751"/>
                  </a:lnTo>
                  <a:lnTo>
                    <a:pt x="10709431" y="502258"/>
                  </a:lnTo>
                  <a:lnTo>
                    <a:pt x="10745367" y="480382"/>
                  </a:lnTo>
                  <a:lnTo>
                    <a:pt x="10779065" y="458271"/>
                  </a:lnTo>
                  <a:lnTo>
                    <a:pt x="10840695" y="413937"/>
                  </a:lnTo>
                  <a:lnTo>
                    <a:pt x="10922282" y="349384"/>
                  </a:lnTo>
                  <a:lnTo>
                    <a:pt x="11014770" y="245188"/>
                  </a:lnTo>
                  <a:lnTo>
                    <a:pt x="11077265" y="130637"/>
                  </a:lnTo>
                  <a:lnTo>
                    <a:pt x="11112649" y="38140"/>
                  </a:lnTo>
                  <a:lnTo>
                    <a:pt x="11123803" y="105"/>
                  </a:lnTo>
                  <a:close/>
                </a:path>
              </a:pathLst>
            </a:custGeom>
            <a:solidFill>
              <a:srgbClr val="DDEB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7D6AE039-F463-F236-5B0D-96D3B5547DF5}"/>
                </a:ext>
              </a:extLst>
            </p:cNvPr>
            <p:cNvSpPr/>
            <p:nvPr/>
          </p:nvSpPr>
          <p:spPr>
            <a:xfrm>
              <a:off x="10613135" y="0"/>
              <a:ext cx="1579245" cy="887094"/>
            </a:xfrm>
            <a:custGeom>
              <a:avLst/>
              <a:gdLst/>
              <a:ahLst/>
              <a:cxnLst/>
              <a:rect l="l" t="t" r="r" b="b"/>
              <a:pathLst>
                <a:path w="1579245" h="887094">
                  <a:moveTo>
                    <a:pt x="1578864" y="0"/>
                  </a:moveTo>
                  <a:lnTo>
                    <a:pt x="360172" y="0"/>
                  </a:lnTo>
                  <a:lnTo>
                    <a:pt x="306824" y="23988"/>
                  </a:lnTo>
                  <a:lnTo>
                    <a:pt x="257028" y="49784"/>
                  </a:lnTo>
                  <a:lnTo>
                    <a:pt x="210990" y="77285"/>
                  </a:lnTo>
                  <a:lnTo>
                    <a:pt x="168919" y="106388"/>
                  </a:lnTo>
                  <a:lnTo>
                    <a:pt x="131021" y="136990"/>
                  </a:lnTo>
                  <a:lnTo>
                    <a:pt x="97504" y="168989"/>
                  </a:lnTo>
                  <a:lnTo>
                    <a:pt x="68574" y="202281"/>
                  </a:lnTo>
                  <a:lnTo>
                    <a:pt x="44440" y="236765"/>
                  </a:lnTo>
                  <a:lnTo>
                    <a:pt x="25308" y="272337"/>
                  </a:lnTo>
                  <a:lnTo>
                    <a:pt x="11386" y="308895"/>
                  </a:lnTo>
                  <a:lnTo>
                    <a:pt x="2881" y="346335"/>
                  </a:lnTo>
                  <a:lnTo>
                    <a:pt x="0" y="384555"/>
                  </a:lnTo>
                  <a:lnTo>
                    <a:pt x="1985" y="416331"/>
                  </a:lnTo>
                  <a:lnTo>
                    <a:pt x="17516" y="478247"/>
                  </a:lnTo>
                  <a:lnTo>
                    <a:pt x="47670" y="537590"/>
                  </a:lnTo>
                  <a:lnTo>
                    <a:pt x="91504" y="593889"/>
                  </a:lnTo>
                  <a:lnTo>
                    <a:pt x="148071" y="646675"/>
                  </a:lnTo>
                  <a:lnTo>
                    <a:pt x="180834" y="671603"/>
                  </a:lnTo>
                  <a:lnTo>
                    <a:pt x="216426" y="695476"/>
                  </a:lnTo>
                  <a:lnTo>
                    <a:pt x="254729" y="718236"/>
                  </a:lnTo>
                  <a:lnTo>
                    <a:pt x="295624" y="739822"/>
                  </a:lnTo>
                  <a:lnTo>
                    <a:pt x="338993" y="760177"/>
                  </a:lnTo>
                  <a:lnTo>
                    <a:pt x="384718" y="779242"/>
                  </a:lnTo>
                  <a:lnTo>
                    <a:pt x="432681" y="796958"/>
                  </a:lnTo>
                  <a:lnTo>
                    <a:pt x="482764" y="813265"/>
                  </a:lnTo>
                  <a:lnTo>
                    <a:pt x="534849" y="828106"/>
                  </a:lnTo>
                  <a:lnTo>
                    <a:pt x="588816" y="841421"/>
                  </a:lnTo>
                  <a:lnTo>
                    <a:pt x="644549" y="853152"/>
                  </a:lnTo>
                  <a:lnTo>
                    <a:pt x="701929" y="863239"/>
                  </a:lnTo>
                  <a:lnTo>
                    <a:pt x="760837" y="871625"/>
                  </a:lnTo>
                  <a:lnTo>
                    <a:pt x="821156" y="878249"/>
                  </a:lnTo>
                  <a:lnTo>
                    <a:pt x="882768" y="883053"/>
                  </a:lnTo>
                  <a:lnTo>
                    <a:pt x="945554" y="885979"/>
                  </a:lnTo>
                  <a:lnTo>
                    <a:pt x="1009396" y="886967"/>
                  </a:lnTo>
                  <a:lnTo>
                    <a:pt x="1066636" y="886172"/>
                  </a:lnTo>
                  <a:lnTo>
                    <a:pt x="1123031" y="883813"/>
                  </a:lnTo>
                  <a:lnTo>
                    <a:pt x="1178498" y="879934"/>
                  </a:lnTo>
                  <a:lnTo>
                    <a:pt x="1232954" y="874579"/>
                  </a:lnTo>
                  <a:lnTo>
                    <a:pt x="1286316" y="867789"/>
                  </a:lnTo>
                  <a:lnTo>
                    <a:pt x="1338500" y="859608"/>
                  </a:lnTo>
                  <a:lnTo>
                    <a:pt x="1389425" y="850078"/>
                  </a:lnTo>
                  <a:lnTo>
                    <a:pt x="1439007" y="839244"/>
                  </a:lnTo>
                  <a:lnTo>
                    <a:pt x="1487163" y="827147"/>
                  </a:lnTo>
                  <a:lnTo>
                    <a:pt x="1533809" y="813830"/>
                  </a:lnTo>
                  <a:lnTo>
                    <a:pt x="1578864" y="799338"/>
                  </a:lnTo>
                  <a:lnTo>
                    <a:pt x="157886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E495B7AA-661C-FBCB-E753-53331B95388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03280" y="187452"/>
              <a:ext cx="981455" cy="432815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BEC392BD-BCCC-CDD3-4EEA-0F2F914F92DD}"/>
              </a:ext>
            </a:extLst>
          </p:cNvPr>
          <p:cNvSpPr txBox="1">
            <a:spLocks/>
          </p:cNvSpPr>
          <p:nvPr/>
        </p:nvSpPr>
        <p:spPr>
          <a:xfrm>
            <a:off x="3881375" y="871325"/>
            <a:ext cx="4806993" cy="557972"/>
          </a:xfrm>
          <a:prstGeom prst="rect">
            <a:avLst/>
          </a:prstGeom>
        </p:spPr>
        <p:txBody>
          <a:bodyPr vert="horz" wrap="square" lIns="0" tIns="6489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indent="-1893570" algn="ctr">
              <a:lnSpc>
                <a:spcPct val="100000"/>
              </a:lnSpc>
              <a:spcBef>
                <a:spcPts val="100"/>
              </a:spcBef>
            </a:pPr>
            <a:r>
              <a:rPr lang="pt-BR" sz="3200" b="1" dirty="0">
                <a:solidFill>
                  <a:srgbClr val="222A51"/>
                </a:solidFill>
                <a:latin typeface="+mn-lt"/>
                <a:ea typeface="+mn-ea"/>
                <a:cs typeface="+mn-cs"/>
              </a:rPr>
              <a:t>USOS ESTADUAIS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F6D7134-2D06-E6CA-97DE-78B6384F4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618953"/>
              </p:ext>
            </p:extLst>
          </p:nvPr>
        </p:nvGraphicFramePr>
        <p:xfrm>
          <a:off x="2037030" y="1586924"/>
          <a:ext cx="8694796" cy="14416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164">
                  <a:extLst>
                    <a:ext uri="{9D8B030D-6E8A-4147-A177-3AD203B41FA5}">
                      <a16:colId xmlns:a16="http://schemas.microsoft.com/office/drawing/2014/main" val="764452779"/>
                    </a:ext>
                  </a:extLst>
                </a:gridCol>
                <a:gridCol w="4346632">
                  <a:extLst>
                    <a:ext uri="{9D8B030D-6E8A-4147-A177-3AD203B41FA5}">
                      <a16:colId xmlns:a16="http://schemas.microsoft.com/office/drawing/2014/main" val="3621713000"/>
                    </a:ext>
                  </a:extLst>
                </a:gridCol>
              </a:tblGrid>
              <a:tr h="4805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Usos subterrâneos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>
                          <a:effectLst/>
                        </a:rPr>
                        <a:t>Volume outorgado (m³/ano)</a:t>
                      </a:r>
                      <a:endParaRPr lang="pt-BR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8157519"/>
                  </a:ext>
                </a:extLst>
              </a:tr>
              <a:tr h="480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Poço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109.500,00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1989062"/>
                  </a:ext>
                </a:extLst>
              </a:tr>
              <a:tr h="480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Lançamento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14.191.200,00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7676658"/>
                  </a:ext>
                </a:extLst>
              </a:tr>
            </a:tbl>
          </a:graphicData>
        </a:graphic>
      </p:graphicFrame>
      <p:sp>
        <p:nvSpPr>
          <p:cNvPr id="14" name="CaixaDeTexto 13">
            <a:extLst>
              <a:ext uri="{FF2B5EF4-FFF2-40B4-BE49-F238E27FC236}">
                <a16:creationId xmlns:a16="http://schemas.microsoft.com/office/drawing/2014/main" id="{D16D6FC7-F0BB-7771-7D70-7DC3EBA918C6}"/>
              </a:ext>
            </a:extLst>
          </p:cNvPr>
          <p:cNvSpPr txBox="1"/>
          <p:nvPr/>
        </p:nvSpPr>
        <p:spPr>
          <a:xfrm>
            <a:off x="2037030" y="3246634"/>
            <a:ext cx="5893806" cy="1980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Dados complementares: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Captação de terceiros (m³/ano): 29.643.840,00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1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Lançamento Superficial informações:</a:t>
            </a: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Concentração de DBO (mg/L): 16,00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4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Eficiência (%): 97,00</a:t>
            </a:r>
            <a:endParaRPr lang="pt-BR" sz="14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6112452-EE14-8B44-3D7C-B7050FCADF91}"/>
              </a:ext>
            </a:extLst>
          </p:cNvPr>
          <p:cNvSpPr txBox="1"/>
          <p:nvPr/>
        </p:nvSpPr>
        <p:spPr>
          <a:xfrm>
            <a:off x="4983933" y="5518326"/>
            <a:ext cx="3455012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dirty="0"/>
              <a:t>Finalidade: Abastecimento Público</a:t>
            </a:r>
          </a:p>
        </p:txBody>
      </p:sp>
    </p:spTree>
    <p:extLst>
      <p:ext uri="{BB962C8B-B14F-4D97-AF65-F5344CB8AC3E}">
        <p14:creationId xmlns:p14="http://schemas.microsoft.com/office/powerpoint/2010/main" val="2927818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BB93C3B4-F42B-E950-7FAD-5C039E45652D}"/>
              </a:ext>
            </a:extLst>
          </p:cNvPr>
          <p:cNvGrpSpPr/>
          <p:nvPr/>
        </p:nvGrpSpPr>
        <p:grpSpPr>
          <a:xfrm>
            <a:off x="10902241" y="696914"/>
            <a:ext cx="514350" cy="90488"/>
            <a:chOff x="4691941" y="6005514"/>
            <a:chExt cx="514350" cy="90488"/>
          </a:xfrm>
        </p:grpSpPr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C6F521AA-F56E-FB86-5064-DEDC0D4EFA84}"/>
                </a:ext>
              </a:extLst>
            </p:cNvPr>
            <p:cNvSpPr/>
            <p:nvPr/>
          </p:nvSpPr>
          <p:spPr>
            <a:xfrm>
              <a:off x="4691941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CAF7EA05-7870-06EC-3EF4-FBA00A34BB55}"/>
                </a:ext>
              </a:extLst>
            </p:cNvPr>
            <p:cNvSpPr/>
            <p:nvPr/>
          </p:nvSpPr>
          <p:spPr>
            <a:xfrm>
              <a:off x="4903872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FD76B6CE-4A8B-52A8-01A2-96816B8CBC78}"/>
                </a:ext>
              </a:extLst>
            </p:cNvPr>
            <p:cNvSpPr/>
            <p:nvPr/>
          </p:nvSpPr>
          <p:spPr>
            <a:xfrm>
              <a:off x="5115803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8" name="object 2">
            <a:extLst>
              <a:ext uri="{FF2B5EF4-FFF2-40B4-BE49-F238E27FC236}">
                <a16:creationId xmlns:a16="http://schemas.microsoft.com/office/drawing/2014/main" id="{0F42E457-778B-1DC7-C124-7D05A414C274}"/>
              </a:ext>
            </a:extLst>
          </p:cNvPr>
          <p:cNvGrpSpPr/>
          <p:nvPr/>
        </p:nvGrpSpPr>
        <p:grpSpPr>
          <a:xfrm>
            <a:off x="304800" y="343855"/>
            <a:ext cx="11555217" cy="887094"/>
            <a:chOff x="11957" y="0"/>
            <a:chExt cx="12180570" cy="887094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FD1ED4C4-D06A-3BE8-06B9-986BE9472D11}"/>
                </a:ext>
              </a:extLst>
            </p:cNvPr>
            <p:cNvSpPr/>
            <p:nvPr/>
          </p:nvSpPr>
          <p:spPr>
            <a:xfrm>
              <a:off x="11957" y="4478"/>
              <a:ext cx="11123930" cy="844550"/>
            </a:xfrm>
            <a:custGeom>
              <a:avLst/>
              <a:gdLst/>
              <a:ahLst/>
              <a:cxnLst/>
              <a:rect l="l" t="t" r="r" b="b"/>
              <a:pathLst>
                <a:path w="11123930" h="844550">
                  <a:moveTo>
                    <a:pt x="11123803" y="105"/>
                  </a:moveTo>
                  <a:lnTo>
                    <a:pt x="9652248" y="0"/>
                  </a:lnTo>
                  <a:lnTo>
                    <a:pt x="9605170" y="21953"/>
                  </a:lnTo>
                  <a:lnTo>
                    <a:pt x="9558082" y="42622"/>
                  </a:lnTo>
                  <a:lnTo>
                    <a:pt x="9510985" y="61934"/>
                  </a:lnTo>
                  <a:lnTo>
                    <a:pt x="9463883" y="79815"/>
                  </a:lnTo>
                  <a:lnTo>
                    <a:pt x="9416777" y="96192"/>
                  </a:lnTo>
                  <a:lnTo>
                    <a:pt x="9369670" y="110992"/>
                  </a:lnTo>
                  <a:lnTo>
                    <a:pt x="9322565" y="124140"/>
                  </a:lnTo>
                  <a:lnTo>
                    <a:pt x="9275465" y="135563"/>
                  </a:lnTo>
                  <a:lnTo>
                    <a:pt x="9228370" y="145188"/>
                  </a:lnTo>
                  <a:lnTo>
                    <a:pt x="9181285" y="152942"/>
                  </a:lnTo>
                  <a:lnTo>
                    <a:pt x="9134212" y="158749"/>
                  </a:lnTo>
                  <a:lnTo>
                    <a:pt x="9087153" y="162538"/>
                  </a:lnTo>
                  <a:lnTo>
                    <a:pt x="9040110" y="164234"/>
                  </a:lnTo>
                  <a:lnTo>
                    <a:pt x="8993087" y="163764"/>
                  </a:lnTo>
                  <a:lnTo>
                    <a:pt x="8946085" y="161055"/>
                  </a:lnTo>
                  <a:lnTo>
                    <a:pt x="8899108" y="156032"/>
                  </a:lnTo>
                  <a:lnTo>
                    <a:pt x="8851973" y="148669"/>
                  </a:lnTo>
                  <a:lnTo>
                    <a:pt x="8804837" y="139064"/>
                  </a:lnTo>
                  <a:lnTo>
                    <a:pt x="8757702" y="127372"/>
                  </a:lnTo>
                  <a:lnTo>
                    <a:pt x="8710567" y="113746"/>
                  </a:lnTo>
                  <a:lnTo>
                    <a:pt x="8663431" y="98341"/>
                  </a:lnTo>
                  <a:lnTo>
                    <a:pt x="8616296" y="81310"/>
                  </a:lnTo>
                  <a:lnTo>
                    <a:pt x="8569161" y="62806"/>
                  </a:lnTo>
                  <a:lnTo>
                    <a:pt x="8522026" y="42984"/>
                  </a:lnTo>
                  <a:lnTo>
                    <a:pt x="8427755" y="0"/>
                  </a:lnTo>
                  <a:lnTo>
                    <a:pt x="7703648" y="0"/>
                  </a:lnTo>
                  <a:lnTo>
                    <a:pt x="7654139" y="57628"/>
                  </a:lnTo>
                  <a:lnTo>
                    <a:pt x="7625353" y="84900"/>
                  </a:lnTo>
                  <a:lnTo>
                    <a:pt x="7594009" y="111079"/>
                  </a:lnTo>
                  <a:lnTo>
                    <a:pt x="7560205" y="136115"/>
                  </a:lnTo>
                  <a:lnTo>
                    <a:pt x="7524040" y="159959"/>
                  </a:lnTo>
                  <a:lnTo>
                    <a:pt x="7485610" y="182561"/>
                  </a:lnTo>
                  <a:lnTo>
                    <a:pt x="7445015" y="203873"/>
                  </a:lnTo>
                  <a:lnTo>
                    <a:pt x="7402351" y="223843"/>
                  </a:lnTo>
                  <a:lnTo>
                    <a:pt x="7357716" y="242424"/>
                  </a:lnTo>
                  <a:lnTo>
                    <a:pt x="7311209" y="259566"/>
                  </a:lnTo>
                  <a:lnTo>
                    <a:pt x="7262927" y="275220"/>
                  </a:lnTo>
                  <a:lnTo>
                    <a:pt x="7212968" y="289336"/>
                  </a:lnTo>
                  <a:lnTo>
                    <a:pt x="7161430" y="301864"/>
                  </a:lnTo>
                  <a:lnTo>
                    <a:pt x="7108411" y="312756"/>
                  </a:lnTo>
                  <a:lnTo>
                    <a:pt x="7054008" y="321962"/>
                  </a:lnTo>
                  <a:lnTo>
                    <a:pt x="6998319" y="329432"/>
                  </a:lnTo>
                  <a:lnTo>
                    <a:pt x="6941442" y="335118"/>
                  </a:lnTo>
                  <a:lnTo>
                    <a:pt x="6883476" y="338970"/>
                  </a:lnTo>
                  <a:lnTo>
                    <a:pt x="6824517" y="340939"/>
                  </a:lnTo>
                  <a:lnTo>
                    <a:pt x="6764664" y="340974"/>
                  </a:lnTo>
                  <a:lnTo>
                    <a:pt x="6704015" y="339027"/>
                  </a:lnTo>
                  <a:lnTo>
                    <a:pt x="6646718" y="335371"/>
                  </a:lnTo>
                  <a:lnTo>
                    <a:pt x="6590328" y="330019"/>
                  </a:lnTo>
                  <a:lnTo>
                    <a:pt x="6534921" y="323020"/>
                  </a:lnTo>
                  <a:lnTo>
                    <a:pt x="6480575" y="314424"/>
                  </a:lnTo>
                  <a:lnTo>
                    <a:pt x="6427369" y="304280"/>
                  </a:lnTo>
                  <a:lnTo>
                    <a:pt x="6375380" y="292638"/>
                  </a:lnTo>
                  <a:lnTo>
                    <a:pt x="6324684" y="279547"/>
                  </a:lnTo>
                  <a:lnTo>
                    <a:pt x="6275362" y="265057"/>
                  </a:lnTo>
                  <a:lnTo>
                    <a:pt x="6227489" y="249216"/>
                  </a:lnTo>
                  <a:lnTo>
                    <a:pt x="6181143" y="232075"/>
                  </a:lnTo>
                  <a:lnTo>
                    <a:pt x="6136403" y="213683"/>
                  </a:lnTo>
                  <a:lnTo>
                    <a:pt x="6093346" y="194088"/>
                  </a:lnTo>
                  <a:lnTo>
                    <a:pt x="6052050" y="173342"/>
                  </a:lnTo>
                  <a:lnTo>
                    <a:pt x="6012593" y="151492"/>
                  </a:lnTo>
                  <a:lnTo>
                    <a:pt x="5975051" y="128589"/>
                  </a:lnTo>
                  <a:lnTo>
                    <a:pt x="5939503" y="104682"/>
                  </a:lnTo>
                  <a:lnTo>
                    <a:pt x="5906027" y="79820"/>
                  </a:lnTo>
                  <a:lnTo>
                    <a:pt x="5874700" y="54053"/>
                  </a:lnTo>
                  <a:lnTo>
                    <a:pt x="5845600" y="27429"/>
                  </a:lnTo>
                  <a:lnTo>
                    <a:pt x="5818805" y="0"/>
                  </a:lnTo>
                  <a:lnTo>
                    <a:pt x="4442261" y="0"/>
                  </a:lnTo>
                  <a:lnTo>
                    <a:pt x="4350198" y="56491"/>
                  </a:lnTo>
                  <a:lnTo>
                    <a:pt x="4258114" y="109900"/>
                  </a:lnTo>
                  <a:lnTo>
                    <a:pt x="4166013" y="159677"/>
                  </a:lnTo>
                  <a:lnTo>
                    <a:pt x="4073899" y="205273"/>
                  </a:lnTo>
                  <a:lnTo>
                    <a:pt x="4027839" y="226330"/>
                  </a:lnTo>
                  <a:lnTo>
                    <a:pt x="3981777" y="246137"/>
                  </a:lnTo>
                  <a:lnTo>
                    <a:pt x="3935715" y="264623"/>
                  </a:lnTo>
                  <a:lnTo>
                    <a:pt x="3889652" y="281720"/>
                  </a:lnTo>
                  <a:lnTo>
                    <a:pt x="3843590" y="297359"/>
                  </a:lnTo>
                  <a:lnTo>
                    <a:pt x="3797528" y="311472"/>
                  </a:lnTo>
                  <a:lnTo>
                    <a:pt x="3751468" y="323990"/>
                  </a:lnTo>
                  <a:lnTo>
                    <a:pt x="3705410" y="334844"/>
                  </a:lnTo>
                  <a:lnTo>
                    <a:pt x="3659355" y="343966"/>
                  </a:lnTo>
                  <a:lnTo>
                    <a:pt x="3613302" y="351286"/>
                  </a:lnTo>
                  <a:lnTo>
                    <a:pt x="3567254" y="356736"/>
                  </a:lnTo>
                  <a:lnTo>
                    <a:pt x="3521209" y="360248"/>
                  </a:lnTo>
                  <a:lnTo>
                    <a:pt x="3475170" y="361752"/>
                  </a:lnTo>
                  <a:lnTo>
                    <a:pt x="3429136" y="361180"/>
                  </a:lnTo>
                  <a:lnTo>
                    <a:pt x="3383108" y="358463"/>
                  </a:lnTo>
                  <a:lnTo>
                    <a:pt x="3337086" y="353533"/>
                  </a:lnTo>
                  <a:lnTo>
                    <a:pt x="3289643" y="346100"/>
                  </a:lnTo>
                  <a:lnTo>
                    <a:pt x="3242192" y="336397"/>
                  </a:lnTo>
                  <a:lnTo>
                    <a:pt x="3194735" y="324581"/>
                  </a:lnTo>
                  <a:lnTo>
                    <a:pt x="3147271" y="310807"/>
                  </a:lnTo>
                  <a:lnTo>
                    <a:pt x="3099801" y="295233"/>
                  </a:lnTo>
                  <a:lnTo>
                    <a:pt x="3052326" y="278014"/>
                  </a:lnTo>
                  <a:lnTo>
                    <a:pt x="3004847" y="259307"/>
                  </a:lnTo>
                  <a:lnTo>
                    <a:pt x="2957365" y="239268"/>
                  </a:lnTo>
                  <a:lnTo>
                    <a:pt x="2862393" y="195819"/>
                  </a:lnTo>
                  <a:lnTo>
                    <a:pt x="2767415" y="148918"/>
                  </a:lnTo>
                  <a:lnTo>
                    <a:pt x="2482503" y="0"/>
                  </a:lnTo>
                  <a:lnTo>
                    <a:pt x="0" y="0"/>
                  </a:lnTo>
                  <a:lnTo>
                    <a:pt x="0" y="816974"/>
                  </a:lnTo>
                  <a:lnTo>
                    <a:pt x="425737" y="815576"/>
                  </a:lnTo>
                  <a:lnTo>
                    <a:pt x="634298" y="810503"/>
                  </a:lnTo>
                  <a:lnTo>
                    <a:pt x="807422" y="802756"/>
                  </a:lnTo>
                  <a:lnTo>
                    <a:pt x="927907" y="795132"/>
                  </a:lnTo>
                  <a:lnTo>
                    <a:pt x="1050652" y="785179"/>
                  </a:lnTo>
                  <a:lnTo>
                    <a:pt x="1213464" y="767937"/>
                  </a:lnTo>
                  <a:lnTo>
                    <a:pt x="1617987" y="716937"/>
                  </a:lnTo>
                  <a:lnTo>
                    <a:pt x="1769720" y="701019"/>
                  </a:lnTo>
                  <a:lnTo>
                    <a:pt x="1870868" y="693080"/>
                  </a:lnTo>
                  <a:lnTo>
                    <a:pt x="1972003" y="688010"/>
                  </a:lnTo>
                  <a:lnTo>
                    <a:pt x="2073118" y="686437"/>
                  </a:lnTo>
                  <a:lnTo>
                    <a:pt x="2123666" y="687159"/>
                  </a:lnTo>
                  <a:lnTo>
                    <a:pt x="2174207" y="688990"/>
                  </a:lnTo>
                  <a:lnTo>
                    <a:pt x="2224739" y="692009"/>
                  </a:lnTo>
                  <a:lnTo>
                    <a:pt x="2275278" y="696349"/>
                  </a:lnTo>
                  <a:lnTo>
                    <a:pt x="2376376" y="708321"/>
                  </a:lnTo>
                  <a:lnTo>
                    <a:pt x="2477497" y="723784"/>
                  </a:lnTo>
                  <a:lnTo>
                    <a:pt x="2882084" y="799064"/>
                  </a:lnTo>
                  <a:lnTo>
                    <a:pt x="2983228" y="815868"/>
                  </a:lnTo>
                  <a:lnTo>
                    <a:pt x="3084358" y="829716"/>
                  </a:lnTo>
                  <a:lnTo>
                    <a:pt x="3134916" y="835196"/>
                  </a:lnTo>
                  <a:lnTo>
                    <a:pt x="3185469" y="839534"/>
                  </a:lnTo>
                  <a:lnTo>
                    <a:pt x="3236015" y="842596"/>
                  </a:lnTo>
                  <a:lnTo>
                    <a:pt x="3286554" y="844248"/>
                  </a:lnTo>
                  <a:lnTo>
                    <a:pt x="3337086" y="844354"/>
                  </a:lnTo>
                  <a:lnTo>
                    <a:pt x="3387625" y="842743"/>
                  </a:lnTo>
                  <a:lnTo>
                    <a:pt x="3438172" y="839582"/>
                  </a:lnTo>
                  <a:lnTo>
                    <a:pt x="3488724" y="834994"/>
                  </a:lnTo>
                  <a:lnTo>
                    <a:pt x="3539282" y="829099"/>
                  </a:lnTo>
                  <a:lnTo>
                    <a:pt x="3640413" y="813876"/>
                  </a:lnTo>
                  <a:lnTo>
                    <a:pt x="3741557" y="794884"/>
                  </a:lnTo>
                  <a:lnTo>
                    <a:pt x="3893288" y="761455"/>
                  </a:lnTo>
                  <a:lnTo>
                    <a:pt x="4196731" y="688826"/>
                  </a:lnTo>
                  <a:lnTo>
                    <a:pt x="4297853" y="666467"/>
                  </a:lnTo>
                  <a:lnTo>
                    <a:pt x="4398951" y="646654"/>
                  </a:lnTo>
                  <a:lnTo>
                    <a:pt x="4449491" y="638004"/>
                  </a:lnTo>
                  <a:lnTo>
                    <a:pt x="4511221" y="628763"/>
                  </a:lnTo>
                  <a:lnTo>
                    <a:pt x="4572773" y="620945"/>
                  </a:lnTo>
                  <a:lnTo>
                    <a:pt x="4633954" y="614454"/>
                  </a:lnTo>
                  <a:lnTo>
                    <a:pt x="4694571" y="609193"/>
                  </a:lnTo>
                  <a:lnTo>
                    <a:pt x="4813345" y="601977"/>
                  </a:lnTo>
                  <a:lnTo>
                    <a:pt x="4927554" y="598524"/>
                  </a:lnTo>
                  <a:lnTo>
                    <a:pt x="5035660" y="598062"/>
                  </a:lnTo>
                  <a:lnTo>
                    <a:pt x="5183007" y="601290"/>
                  </a:lnTo>
                  <a:lnTo>
                    <a:pt x="5376257" y="610684"/>
                  </a:lnTo>
                  <a:lnTo>
                    <a:pt x="5561838" y="621739"/>
                  </a:lnTo>
                  <a:lnTo>
                    <a:pt x="5561838" y="619602"/>
                  </a:lnTo>
                  <a:lnTo>
                    <a:pt x="5987793" y="618204"/>
                  </a:lnTo>
                  <a:lnTo>
                    <a:pt x="6196345" y="613131"/>
                  </a:lnTo>
                  <a:lnTo>
                    <a:pt x="6369456" y="605385"/>
                  </a:lnTo>
                  <a:lnTo>
                    <a:pt x="6489934" y="597762"/>
                  </a:lnTo>
                  <a:lnTo>
                    <a:pt x="6612674" y="587809"/>
                  </a:lnTo>
                  <a:lnTo>
                    <a:pt x="6674413" y="581862"/>
                  </a:lnTo>
                  <a:lnTo>
                    <a:pt x="6722906" y="576074"/>
                  </a:lnTo>
                  <a:lnTo>
                    <a:pt x="6771679" y="568884"/>
                  </a:lnTo>
                  <a:lnTo>
                    <a:pt x="6869902" y="551207"/>
                  </a:lnTo>
                  <a:lnTo>
                    <a:pt x="7166965" y="488065"/>
                  </a:lnTo>
                  <a:lnTo>
                    <a:pt x="7265669" y="469675"/>
                  </a:lnTo>
                  <a:lnTo>
                    <a:pt x="7314773" y="461996"/>
                  </a:lnTo>
                  <a:lnTo>
                    <a:pt x="7363656" y="455628"/>
                  </a:lnTo>
                  <a:lnTo>
                    <a:pt x="7412276" y="450797"/>
                  </a:lnTo>
                  <a:lnTo>
                    <a:pt x="7460592" y="447731"/>
                  </a:lnTo>
                  <a:lnTo>
                    <a:pt x="7508562" y="446654"/>
                  </a:lnTo>
                  <a:lnTo>
                    <a:pt x="7556143" y="447793"/>
                  </a:lnTo>
                  <a:lnTo>
                    <a:pt x="7603294" y="451373"/>
                  </a:lnTo>
                  <a:lnTo>
                    <a:pt x="7649973" y="457622"/>
                  </a:lnTo>
                  <a:lnTo>
                    <a:pt x="7696138" y="466764"/>
                  </a:lnTo>
                  <a:lnTo>
                    <a:pt x="7741748" y="479026"/>
                  </a:lnTo>
                  <a:lnTo>
                    <a:pt x="7786761" y="494634"/>
                  </a:lnTo>
                  <a:lnTo>
                    <a:pt x="7848961" y="517976"/>
                  </a:lnTo>
                  <a:lnTo>
                    <a:pt x="7912914" y="539491"/>
                  </a:lnTo>
                  <a:lnTo>
                    <a:pt x="7979947" y="558472"/>
                  </a:lnTo>
                  <a:lnTo>
                    <a:pt x="8051385" y="574217"/>
                  </a:lnTo>
                  <a:lnTo>
                    <a:pt x="8089171" y="580655"/>
                  </a:lnTo>
                  <a:lnTo>
                    <a:pt x="8128556" y="586019"/>
                  </a:lnTo>
                  <a:lnTo>
                    <a:pt x="8169706" y="590221"/>
                  </a:lnTo>
                  <a:lnTo>
                    <a:pt x="8212786" y="593174"/>
                  </a:lnTo>
                  <a:lnTo>
                    <a:pt x="8257962" y="594788"/>
                  </a:lnTo>
                  <a:lnTo>
                    <a:pt x="8305400" y="594976"/>
                  </a:lnTo>
                  <a:lnTo>
                    <a:pt x="8355266" y="593650"/>
                  </a:lnTo>
                  <a:lnTo>
                    <a:pt x="8407725" y="590721"/>
                  </a:lnTo>
                  <a:lnTo>
                    <a:pt x="8462944" y="586102"/>
                  </a:lnTo>
                  <a:lnTo>
                    <a:pt x="8521088" y="579704"/>
                  </a:lnTo>
                  <a:lnTo>
                    <a:pt x="8582323" y="571439"/>
                  </a:lnTo>
                  <a:lnTo>
                    <a:pt x="8646815" y="561220"/>
                  </a:lnTo>
                  <a:lnTo>
                    <a:pt x="8714729" y="548957"/>
                  </a:lnTo>
                  <a:lnTo>
                    <a:pt x="8786231" y="534564"/>
                  </a:lnTo>
                  <a:lnTo>
                    <a:pt x="8861488" y="517951"/>
                  </a:lnTo>
                  <a:lnTo>
                    <a:pt x="8940664" y="499030"/>
                  </a:lnTo>
                  <a:lnTo>
                    <a:pt x="8982618" y="490590"/>
                  </a:lnTo>
                  <a:lnTo>
                    <a:pt x="9025784" y="485548"/>
                  </a:lnTo>
                  <a:lnTo>
                    <a:pt x="9070066" y="483632"/>
                  </a:lnTo>
                  <a:lnTo>
                    <a:pt x="9115368" y="484570"/>
                  </a:lnTo>
                  <a:lnTo>
                    <a:pt x="9161593" y="488089"/>
                  </a:lnTo>
                  <a:lnTo>
                    <a:pt x="9208644" y="493917"/>
                  </a:lnTo>
                  <a:lnTo>
                    <a:pt x="9256425" y="501780"/>
                  </a:lnTo>
                  <a:lnTo>
                    <a:pt x="9304841" y="511406"/>
                  </a:lnTo>
                  <a:lnTo>
                    <a:pt x="9353794" y="522523"/>
                  </a:lnTo>
                  <a:lnTo>
                    <a:pt x="9452927" y="548139"/>
                  </a:lnTo>
                  <a:lnTo>
                    <a:pt x="9703419" y="619181"/>
                  </a:lnTo>
                  <a:lnTo>
                    <a:pt x="9802655" y="644675"/>
                  </a:lnTo>
                  <a:lnTo>
                    <a:pt x="9851682" y="655705"/>
                  </a:lnTo>
                  <a:lnTo>
                    <a:pt x="9900186" y="665227"/>
                  </a:lnTo>
                  <a:lnTo>
                    <a:pt x="9948071" y="672969"/>
                  </a:lnTo>
                  <a:lnTo>
                    <a:pt x="9995240" y="678658"/>
                  </a:lnTo>
                  <a:lnTo>
                    <a:pt x="10041598" y="682021"/>
                  </a:lnTo>
                  <a:lnTo>
                    <a:pt x="10087047" y="682785"/>
                  </a:lnTo>
                  <a:lnTo>
                    <a:pt x="10131492" y="680679"/>
                  </a:lnTo>
                  <a:lnTo>
                    <a:pt x="10174835" y="675429"/>
                  </a:lnTo>
                  <a:lnTo>
                    <a:pt x="10246188" y="664069"/>
                  </a:lnTo>
                  <a:lnTo>
                    <a:pt x="10312933" y="650990"/>
                  </a:lnTo>
                  <a:lnTo>
                    <a:pt x="10375307" y="636339"/>
                  </a:lnTo>
                  <a:lnTo>
                    <a:pt x="10433546" y="620265"/>
                  </a:lnTo>
                  <a:lnTo>
                    <a:pt x="10487887" y="602917"/>
                  </a:lnTo>
                  <a:lnTo>
                    <a:pt x="10538568" y="584443"/>
                  </a:lnTo>
                  <a:lnTo>
                    <a:pt x="10585826" y="564992"/>
                  </a:lnTo>
                  <a:lnTo>
                    <a:pt x="10629898" y="544712"/>
                  </a:lnTo>
                  <a:lnTo>
                    <a:pt x="10671021" y="523751"/>
                  </a:lnTo>
                  <a:lnTo>
                    <a:pt x="10709431" y="502258"/>
                  </a:lnTo>
                  <a:lnTo>
                    <a:pt x="10745367" y="480382"/>
                  </a:lnTo>
                  <a:lnTo>
                    <a:pt x="10779065" y="458271"/>
                  </a:lnTo>
                  <a:lnTo>
                    <a:pt x="10840695" y="413937"/>
                  </a:lnTo>
                  <a:lnTo>
                    <a:pt x="10922282" y="349384"/>
                  </a:lnTo>
                  <a:lnTo>
                    <a:pt x="11014770" y="245188"/>
                  </a:lnTo>
                  <a:lnTo>
                    <a:pt x="11077265" y="130637"/>
                  </a:lnTo>
                  <a:lnTo>
                    <a:pt x="11112649" y="38140"/>
                  </a:lnTo>
                  <a:lnTo>
                    <a:pt x="11123803" y="105"/>
                  </a:lnTo>
                  <a:close/>
                </a:path>
              </a:pathLst>
            </a:custGeom>
            <a:solidFill>
              <a:srgbClr val="DDEB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4">
              <a:extLst>
                <a:ext uri="{FF2B5EF4-FFF2-40B4-BE49-F238E27FC236}">
                  <a16:creationId xmlns:a16="http://schemas.microsoft.com/office/drawing/2014/main" id="{7D6AE039-F463-F236-5B0D-96D3B5547DF5}"/>
                </a:ext>
              </a:extLst>
            </p:cNvPr>
            <p:cNvSpPr/>
            <p:nvPr/>
          </p:nvSpPr>
          <p:spPr>
            <a:xfrm>
              <a:off x="10613135" y="0"/>
              <a:ext cx="1579245" cy="887094"/>
            </a:xfrm>
            <a:custGeom>
              <a:avLst/>
              <a:gdLst/>
              <a:ahLst/>
              <a:cxnLst/>
              <a:rect l="l" t="t" r="r" b="b"/>
              <a:pathLst>
                <a:path w="1579245" h="887094">
                  <a:moveTo>
                    <a:pt x="1578864" y="0"/>
                  </a:moveTo>
                  <a:lnTo>
                    <a:pt x="360172" y="0"/>
                  </a:lnTo>
                  <a:lnTo>
                    <a:pt x="306824" y="23988"/>
                  </a:lnTo>
                  <a:lnTo>
                    <a:pt x="257028" y="49784"/>
                  </a:lnTo>
                  <a:lnTo>
                    <a:pt x="210990" y="77285"/>
                  </a:lnTo>
                  <a:lnTo>
                    <a:pt x="168919" y="106388"/>
                  </a:lnTo>
                  <a:lnTo>
                    <a:pt x="131021" y="136990"/>
                  </a:lnTo>
                  <a:lnTo>
                    <a:pt x="97504" y="168989"/>
                  </a:lnTo>
                  <a:lnTo>
                    <a:pt x="68574" y="202281"/>
                  </a:lnTo>
                  <a:lnTo>
                    <a:pt x="44440" y="236765"/>
                  </a:lnTo>
                  <a:lnTo>
                    <a:pt x="25308" y="272337"/>
                  </a:lnTo>
                  <a:lnTo>
                    <a:pt x="11386" y="308895"/>
                  </a:lnTo>
                  <a:lnTo>
                    <a:pt x="2881" y="346335"/>
                  </a:lnTo>
                  <a:lnTo>
                    <a:pt x="0" y="384555"/>
                  </a:lnTo>
                  <a:lnTo>
                    <a:pt x="1985" y="416331"/>
                  </a:lnTo>
                  <a:lnTo>
                    <a:pt x="17516" y="478247"/>
                  </a:lnTo>
                  <a:lnTo>
                    <a:pt x="47670" y="537590"/>
                  </a:lnTo>
                  <a:lnTo>
                    <a:pt x="91504" y="593889"/>
                  </a:lnTo>
                  <a:lnTo>
                    <a:pt x="148071" y="646675"/>
                  </a:lnTo>
                  <a:lnTo>
                    <a:pt x="180834" y="671603"/>
                  </a:lnTo>
                  <a:lnTo>
                    <a:pt x="216426" y="695476"/>
                  </a:lnTo>
                  <a:lnTo>
                    <a:pt x="254729" y="718236"/>
                  </a:lnTo>
                  <a:lnTo>
                    <a:pt x="295624" y="739822"/>
                  </a:lnTo>
                  <a:lnTo>
                    <a:pt x="338993" y="760177"/>
                  </a:lnTo>
                  <a:lnTo>
                    <a:pt x="384718" y="779242"/>
                  </a:lnTo>
                  <a:lnTo>
                    <a:pt x="432681" y="796958"/>
                  </a:lnTo>
                  <a:lnTo>
                    <a:pt x="482764" y="813265"/>
                  </a:lnTo>
                  <a:lnTo>
                    <a:pt x="534849" y="828106"/>
                  </a:lnTo>
                  <a:lnTo>
                    <a:pt x="588816" y="841421"/>
                  </a:lnTo>
                  <a:lnTo>
                    <a:pt x="644549" y="853152"/>
                  </a:lnTo>
                  <a:lnTo>
                    <a:pt x="701929" y="863239"/>
                  </a:lnTo>
                  <a:lnTo>
                    <a:pt x="760837" y="871625"/>
                  </a:lnTo>
                  <a:lnTo>
                    <a:pt x="821156" y="878249"/>
                  </a:lnTo>
                  <a:lnTo>
                    <a:pt x="882768" y="883053"/>
                  </a:lnTo>
                  <a:lnTo>
                    <a:pt x="945554" y="885979"/>
                  </a:lnTo>
                  <a:lnTo>
                    <a:pt x="1009396" y="886967"/>
                  </a:lnTo>
                  <a:lnTo>
                    <a:pt x="1066636" y="886172"/>
                  </a:lnTo>
                  <a:lnTo>
                    <a:pt x="1123031" y="883813"/>
                  </a:lnTo>
                  <a:lnTo>
                    <a:pt x="1178498" y="879934"/>
                  </a:lnTo>
                  <a:lnTo>
                    <a:pt x="1232954" y="874579"/>
                  </a:lnTo>
                  <a:lnTo>
                    <a:pt x="1286316" y="867789"/>
                  </a:lnTo>
                  <a:lnTo>
                    <a:pt x="1338500" y="859608"/>
                  </a:lnTo>
                  <a:lnTo>
                    <a:pt x="1389425" y="850078"/>
                  </a:lnTo>
                  <a:lnTo>
                    <a:pt x="1439007" y="839244"/>
                  </a:lnTo>
                  <a:lnTo>
                    <a:pt x="1487163" y="827147"/>
                  </a:lnTo>
                  <a:lnTo>
                    <a:pt x="1533809" y="813830"/>
                  </a:lnTo>
                  <a:lnTo>
                    <a:pt x="1578864" y="799338"/>
                  </a:lnTo>
                  <a:lnTo>
                    <a:pt x="157886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E495B7AA-661C-FBCB-E753-53331B95388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03280" y="187452"/>
              <a:ext cx="981455" cy="432815"/>
            </a:xfrm>
            <a:prstGeom prst="rect">
              <a:avLst/>
            </a:prstGeom>
          </p:spPr>
        </p:pic>
      </p:grp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16D6FC7-F0BB-7771-7D70-7DC3EBA918C6}"/>
              </a:ext>
            </a:extLst>
          </p:cNvPr>
          <p:cNvSpPr txBox="1"/>
          <p:nvPr/>
        </p:nvSpPr>
        <p:spPr>
          <a:xfrm>
            <a:off x="2037030" y="3393414"/>
            <a:ext cx="3920150" cy="71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600" kern="100" dirty="0">
                <a:ea typeface="Aptos" panose="020B0004020202020204" pitchFamily="34" charset="0"/>
                <a:cs typeface="Times New Roman" panose="02020603050405020304" pitchFamily="18" charset="0"/>
              </a:rPr>
              <a:t>Vigente (2024): </a:t>
            </a:r>
            <a:r>
              <a:rPr lang="pt-BR" sz="1600" b="1" kern="100" dirty="0">
                <a:cs typeface="Times New Roman" panose="02020603050405020304" pitchFamily="18" charset="0"/>
              </a:rPr>
              <a:t>R$ 16.944,82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pt-BR" sz="1600" kern="100" dirty="0">
                <a:ea typeface="Aptos" panose="020B0004020202020204" pitchFamily="34" charset="0"/>
                <a:cs typeface="Times New Roman" panose="02020603050405020304" pitchFamily="18" charset="0"/>
              </a:rPr>
              <a:t>Proposto</a:t>
            </a:r>
            <a:r>
              <a:rPr lang="pt-BR" sz="1600" b="1" kern="100" dirty="0">
                <a:cs typeface="Times New Roman" panose="02020603050405020304" pitchFamily="18" charset="0"/>
              </a:rPr>
              <a:t>: R$ 32.608,62</a:t>
            </a: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6204BAA8-46B3-8B6C-8B89-50C54A3BC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042997"/>
              </p:ext>
            </p:extLst>
          </p:nvPr>
        </p:nvGraphicFramePr>
        <p:xfrm>
          <a:off x="6382693" y="3429000"/>
          <a:ext cx="4349134" cy="22022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3899">
                  <a:extLst>
                    <a:ext uri="{9D8B030D-6E8A-4147-A177-3AD203B41FA5}">
                      <a16:colId xmlns:a16="http://schemas.microsoft.com/office/drawing/2014/main" val="1955770068"/>
                    </a:ext>
                  </a:extLst>
                </a:gridCol>
                <a:gridCol w="1351776">
                  <a:extLst>
                    <a:ext uri="{9D8B030D-6E8A-4147-A177-3AD203B41FA5}">
                      <a16:colId xmlns:a16="http://schemas.microsoft.com/office/drawing/2014/main" val="3570232583"/>
                    </a:ext>
                  </a:extLst>
                </a:gridCol>
                <a:gridCol w="1263459">
                  <a:extLst>
                    <a:ext uri="{9D8B030D-6E8A-4147-A177-3AD203B41FA5}">
                      <a16:colId xmlns:a16="http://schemas.microsoft.com/office/drawing/2014/main" val="1493875358"/>
                    </a:ext>
                  </a:extLst>
                </a:gridCol>
              </a:tblGrid>
              <a:tr h="359557">
                <a:tc gridSpan="3"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pt-BR" sz="1200" kern="0" dirty="0">
                          <a:effectLst/>
                        </a:rPr>
                        <a:t> </a:t>
                      </a:r>
                      <a:r>
                        <a:rPr lang="en-US" sz="1200" kern="0" dirty="0">
                          <a:effectLst/>
                        </a:rPr>
                        <a:t>PAULISTA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640014"/>
                  </a:ext>
                </a:extLst>
              </a:tr>
              <a:tr h="404464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 err="1">
                          <a:effectLst/>
                        </a:rPr>
                        <a:t>Parcela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PUBs </a:t>
                      </a:r>
                      <a:r>
                        <a:rPr lang="en-US" sz="1200" kern="0" dirty="0" err="1">
                          <a:effectLst/>
                        </a:rPr>
                        <a:t>atuais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err="1">
                          <a:effectLst/>
                        </a:rPr>
                        <a:t>Novos</a:t>
                      </a:r>
                      <a:r>
                        <a:rPr lang="en-US" sz="1200" kern="0">
                          <a:effectLst/>
                        </a:rPr>
                        <a:t> PUBs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3289754"/>
                  </a:ext>
                </a:extLst>
              </a:tr>
              <a:tr h="359557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 err="1">
                          <a:effectLst/>
                        </a:rPr>
                        <a:t>Captação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>
                          <a:effectLst/>
                        </a:rPr>
                        <a:t>0,0127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0,0244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5621244"/>
                  </a:ext>
                </a:extLst>
              </a:tr>
              <a:tr h="359557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err="1">
                          <a:effectLst/>
                        </a:rPr>
                        <a:t>Lançamento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0,1274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0,2452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5160761"/>
                  </a:ext>
                </a:extLst>
              </a:tr>
              <a:tr h="359557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err="1">
                          <a:effectLst/>
                        </a:rPr>
                        <a:t>Consumo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0,0255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0,0491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361231"/>
                  </a:ext>
                </a:extLst>
              </a:tr>
              <a:tr h="359557">
                <a:tc>
                  <a:txBody>
                    <a:bodyPr/>
                    <a:lstStyle/>
                    <a:p>
                      <a:pPr marR="3873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err="1">
                          <a:effectLst/>
                        </a:rPr>
                        <a:t>Transposição</a:t>
                      </a:r>
                      <a:endParaRPr lang="pt-BR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-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23570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-</a:t>
                      </a:r>
                      <a:endParaRPr lang="pt-BR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0903228"/>
                  </a:ext>
                </a:extLst>
              </a:tr>
            </a:tbl>
          </a:graphicData>
        </a:graphic>
      </p:graphicFrame>
      <p:sp>
        <p:nvSpPr>
          <p:cNvPr id="2" name="object 6">
            <a:extLst>
              <a:ext uri="{FF2B5EF4-FFF2-40B4-BE49-F238E27FC236}">
                <a16:creationId xmlns:a16="http://schemas.microsoft.com/office/drawing/2014/main" id="{515C7CC9-695B-2084-558A-D1E13CEAB03E}"/>
              </a:ext>
            </a:extLst>
          </p:cNvPr>
          <p:cNvSpPr txBox="1">
            <a:spLocks/>
          </p:cNvSpPr>
          <p:nvPr/>
        </p:nvSpPr>
        <p:spPr>
          <a:xfrm>
            <a:off x="3881375" y="871325"/>
            <a:ext cx="4806993" cy="557972"/>
          </a:xfrm>
          <a:prstGeom prst="rect">
            <a:avLst/>
          </a:prstGeom>
        </p:spPr>
        <p:txBody>
          <a:bodyPr vert="horz" wrap="square" lIns="0" tIns="6489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indent="-1893570" algn="ctr">
              <a:lnSpc>
                <a:spcPct val="100000"/>
              </a:lnSpc>
              <a:spcBef>
                <a:spcPts val="100"/>
              </a:spcBef>
            </a:pPr>
            <a:r>
              <a:rPr lang="pt-BR" sz="3200" b="1" dirty="0">
                <a:solidFill>
                  <a:srgbClr val="222A51"/>
                </a:solidFill>
                <a:latin typeface="+mn-lt"/>
                <a:ea typeface="+mn-ea"/>
                <a:cs typeface="+mn-cs"/>
              </a:rPr>
              <a:t>USOS ESTADUAIS</a:t>
            </a:r>
          </a:p>
        </p:txBody>
      </p:sp>
      <p:graphicFrame>
        <p:nvGraphicFramePr>
          <p:cNvPr id="16" name="Tabela 15">
            <a:extLst>
              <a:ext uri="{FF2B5EF4-FFF2-40B4-BE49-F238E27FC236}">
                <a16:creationId xmlns:a16="http://schemas.microsoft.com/office/drawing/2014/main" id="{7AEDDBB3-02BE-3C90-C8E4-212BABADBB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640150"/>
              </p:ext>
            </p:extLst>
          </p:nvPr>
        </p:nvGraphicFramePr>
        <p:xfrm>
          <a:off x="2037030" y="1586924"/>
          <a:ext cx="8694796" cy="14416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164">
                  <a:extLst>
                    <a:ext uri="{9D8B030D-6E8A-4147-A177-3AD203B41FA5}">
                      <a16:colId xmlns:a16="http://schemas.microsoft.com/office/drawing/2014/main" val="764452779"/>
                    </a:ext>
                  </a:extLst>
                </a:gridCol>
                <a:gridCol w="4346632">
                  <a:extLst>
                    <a:ext uri="{9D8B030D-6E8A-4147-A177-3AD203B41FA5}">
                      <a16:colId xmlns:a16="http://schemas.microsoft.com/office/drawing/2014/main" val="3621713000"/>
                    </a:ext>
                  </a:extLst>
                </a:gridCol>
              </a:tblGrid>
              <a:tr h="4805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Usos subterrâneos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>
                          <a:effectLst/>
                        </a:rPr>
                        <a:t>Volume outorgado (m³/ano)</a:t>
                      </a:r>
                      <a:endParaRPr lang="pt-BR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8157519"/>
                  </a:ext>
                </a:extLst>
              </a:tr>
              <a:tr h="480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Poço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109.500,00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1989062"/>
                  </a:ext>
                </a:extLst>
              </a:tr>
              <a:tr h="480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Lançamento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kern="100" dirty="0">
                          <a:effectLst/>
                        </a:rPr>
                        <a:t>14.191.200,00</a:t>
                      </a:r>
                      <a:endParaRPr lang="pt-BR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7676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55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4" name="Suplemento 3">
                <a:extLst>
                  <a:ext uri="{FF2B5EF4-FFF2-40B4-BE49-F238E27FC236}">
                    <a16:creationId xmlns:a16="http://schemas.microsoft.com/office/drawing/2014/main" id="{5140FAA3-BEA0-CFC9-329B-1DC129584D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6793074"/>
                  </p:ext>
                </p:extLst>
              </p:nvPr>
            </p:nvGraphicFramePr>
            <p:xfrm>
              <a:off x="235389" y="253497"/>
              <a:ext cx="11733291" cy="6364586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Suplemento 3">
                <a:extLst>
                  <a:ext uri="{FF2B5EF4-FFF2-40B4-BE49-F238E27FC236}">
                    <a16:creationId xmlns:a16="http://schemas.microsoft.com/office/drawing/2014/main" id="{5140FAA3-BEA0-CFC9-329B-1DC129584D4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5389" y="253497"/>
                <a:ext cx="11733291" cy="636458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2423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03B3C115-3A51-C179-6B81-C94170FF2667}"/>
              </a:ext>
            </a:extLst>
          </p:cNvPr>
          <p:cNvGrpSpPr/>
          <p:nvPr/>
        </p:nvGrpSpPr>
        <p:grpSpPr>
          <a:xfrm>
            <a:off x="5838824" y="2401427"/>
            <a:ext cx="514350" cy="90488"/>
            <a:chOff x="4691941" y="6005514"/>
            <a:chExt cx="514350" cy="90488"/>
          </a:xfrm>
        </p:grpSpPr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4B54FA09-A47A-7262-95EF-B2450B80C560}"/>
                </a:ext>
              </a:extLst>
            </p:cNvPr>
            <p:cNvSpPr/>
            <p:nvPr/>
          </p:nvSpPr>
          <p:spPr>
            <a:xfrm>
              <a:off x="4691941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31C504A4-3709-8A60-1A8A-5DE04375B4C4}"/>
                </a:ext>
              </a:extLst>
            </p:cNvPr>
            <p:cNvSpPr/>
            <p:nvPr/>
          </p:nvSpPr>
          <p:spPr>
            <a:xfrm>
              <a:off x="4903872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C235D084-F610-75C1-8389-5390CBA1972C}"/>
                </a:ext>
              </a:extLst>
            </p:cNvPr>
            <p:cNvSpPr/>
            <p:nvPr/>
          </p:nvSpPr>
          <p:spPr>
            <a:xfrm>
              <a:off x="5115803" y="6005514"/>
              <a:ext cx="90488" cy="90488"/>
            </a:xfrm>
            <a:prstGeom prst="ellipse">
              <a:avLst/>
            </a:prstGeom>
            <a:solidFill>
              <a:srgbClr val="212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681B35C-F411-0509-9A2A-AF2B653FED2C}"/>
              </a:ext>
            </a:extLst>
          </p:cNvPr>
          <p:cNvSpPr txBox="1"/>
          <p:nvPr/>
        </p:nvSpPr>
        <p:spPr>
          <a:xfrm>
            <a:off x="3203417" y="1947209"/>
            <a:ext cx="5785165" cy="40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000" kern="100" dirty="0">
                <a:ea typeface="Aptos" panose="020B0004020202020204" pitchFamily="34" charset="0"/>
                <a:cs typeface="Times New Roman" panose="02020603050405020304" pitchFamily="18" charset="0"/>
              </a:rPr>
              <a:t>E-mail de contato: cobranca@agencia.baciaspcj.org.br</a:t>
            </a:r>
            <a:endParaRPr lang="pt-BR" sz="2000" b="1" kern="100" dirty="0">
              <a:cs typeface="Times New Roman" panose="02020603050405020304" pitchFamily="18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6E46E191-35A4-41B5-6B87-A0C2B74DB4B0}"/>
              </a:ext>
            </a:extLst>
          </p:cNvPr>
          <p:cNvSpPr txBox="1">
            <a:spLocks/>
          </p:cNvSpPr>
          <p:nvPr/>
        </p:nvSpPr>
        <p:spPr>
          <a:xfrm>
            <a:off x="2607874" y="1166484"/>
            <a:ext cx="6976250" cy="557972"/>
          </a:xfrm>
          <a:prstGeom prst="rect">
            <a:avLst/>
          </a:prstGeom>
        </p:spPr>
        <p:txBody>
          <a:bodyPr vert="horz" wrap="square" lIns="0" tIns="6489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indent="-1893570" algn="ctr">
              <a:lnSpc>
                <a:spcPct val="100000"/>
              </a:lnSpc>
              <a:spcBef>
                <a:spcPts val="100"/>
              </a:spcBef>
            </a:pPr>
            <a:r>
              <a:rPr lang="pt-BR" sz="3200" b="1" dirty="0">
                <a:solidFill>
                  <a:srgbClr val="222A51"/>
                </a:solidFill>
                <a:latin typeface="+mn-lt"/>
                <a:ea typeface="+mn-ea"/>
                <a:cs typeface="+mn-cs"/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327518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webextensions/_rels/webextension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webextensions/webextension1.xml><?xml version="1.0" encoding="utf-8"?>
<we:webextension xmlns:we="http://schemas.microsoft.com/office/webextensions/webextension/2010/11" id="{996D6330-0D32-4921-AF44-CA05E41C4ED0}">
  <we:reference id="wa104295828" version="1.9.0.0" store="pt-BR" storeType="OMEX"/>
  <we:alternateReferences>
    <we:reference id="wa104295828" version="1.9.0.0" store="wa104295828" storeType="OMEX"/>
  </we:alternateReferences>
  <we:properties>
    <we:property name="__labs__" value="{&quot;configuration&quot;:{&quot;appVersion&quot;:{&quot;major&quot;:1,&quot;minor&quot;:0},&quot;components&quot;:[{&quot;type&quot;:&quot;Labs.Components.ActivityComponent&quot;,&quot;name&quot;:&quot;agencia.baciaspcj.org.br/&quot;,&quot;values&quot;:{},&quot;data&quot;:{&quot;uri&quot;:&quot;agencia.baciaspcj.org.br/&quot;},&quot;secure&quot;:false}],&quot;name&quot;:&quot;agencia.baciaspcj.org.br/&quot;,&quot;timeline&quot;:null,&quot;analytics&quot;:null},&quot;hostVersion&quot;:{&quot;major&quot;:0,&quot;minor&quot;:1}}"/>
  </we:properties>
  <we:bindings/>
  <we:snapshot xmlns:r="http://schemas.openxmlformats.org/officeDocument/2006/relationships" r:embed="rId1"/>
</we:webextension>
</file>

<file path=ppt/webextensions/webextension2.xml><?xml version="1.0" encoding="utf-8"?>
<we:webextension xmlns:we="http://schemas.microsoft.com/office/webextensions/webextension/2010/11" id="{0A651F26-B054-4404-A893-A5677EC157A7}">
  <we:reference id="wa104295828" version="1.10.0.0" store="pt-BR" storeType="OMEX"/>
  <we:alternateReferences>
    <we:reference id="wa104295828" version="1.10.0.0" store="wa104295828" storeType="OMEX"/>
  </we:alternateReferences>
  <we:properties>
    <we:property name="__labs__" value="{&quot;configuration&quot;:{&quot;appVersion&quot;:{&quot;major&quot;:1,&quot;minor&quot;:0},&quot;components&quot;:[{&quot;type&quot;:&quot;Labs.Components.ActivityComponent&quot;,&quot;name&quot;:&quot;agencia.baciaspcj.org.br/simulador/index.html&quot;,&quot;values&quot;:{},&quot;data&quot;:{&quot;uri&quot;:&quot;agencia.baciaspcj.org.br/simulador/index.html&quot;},&quot;secure&quot;:false}],&quot;name&quot;:&quot;agencia.baciaspcj.org.br/simulador/index.html&quot;,&quot;timeline&quot;:null,&quot;analytics&quot;:null},&quot;hostVersion&quot;:{&quot;major&quot;:0,&quot;minor&quot;:1}}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528CC9628AE7E4D9780EBCDDA4CCE5D" ma:contentTypeVersion="18" ma:contentTypeDescription="Crie um novo documento." ma:contentTypeScope="" ma:versionID="fab910c1ffd0510dfe3677568a0c1908">
  <xsd:schema xmlns:xsd="http://www.w3.org/2001/XMLSchema" xmlns:xs="http://www.w3.org/2001/XMLSchema" xmlns:p="http://schemas.microsoft.com/office/2006/metadata/properties" xmlns:ns2="9813519b-3cb6-4eb7-b374-2759e8f8a1ef" xmlns:ns3="78cec8e6-2dd2-454d-b20c-951d9c576460" targetNamespace="http://schemas.microsoft.com/office/2006/metadata/properties" ma:root="true" ma:fieldsID="2fde526febb858d34be815be29ed8d93" ns2:_="" ns3:_="">
    <xsd:import namespace="9813519b-3cb6-4eb7-b374-2759e8f8a1ef"/>
    <xsd:import namespace="78cec8e6-2dd2-454d-b20c-951d9c5764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3519b-3cb6-4eb7-b374-2759e8f8a1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61fa0f57-cac1-42a5-9a3a-de542e2b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cec8e6-2dd2-454d-b20c-951d9c57646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d3e19d4-cd24-4b7c-9060-733dfe512bf1}" ma:internalName="TaxCatchAll" ma:showField="CatchAllData" ma:web="78cec8e6-2dd2-454d-b20c-951d9c5764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13519b-3cb6-4eb7-b374-2759e8f8a1ef">
      <Terms xmlns="http://schemas.microsoft.com/office/infopath/2007/PartnerControls"/>
    </lcf76f155ced4ddcb4097134ff3c332f>
    <TaxCatchAll xmlns="78cec8e6-2dd2-454d-b20c-951d9c57646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77DE03-A08D-4AFB-B347-D99817F1836E}">
  <ds:schemaRefs>
    <ds:schemaRef ds:uri="78cec8e6-2dd2-454d-b20c-951d9c576460"/>
    <ds:schemaRef ds:uri="9813519b-3cb6-4eb7-b374-2759e8f8a1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3048258-1409-4B97-9FD8-E1F892655352}">
  <ds:schemaRefs>
    <ds:schemaRef ds:uri="78cec8e6-2dd2-454d-b20c-951d9c576460"/>
    <ds:schemaRef ds:uri="9813519b-3cb6-4eb7-b374-2759e8f8a1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A192EDD-7678-433A-8948-EEF4456636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262</Words>
  <Application>Microsoft Office PowerPoint</Application>
  <PresentationFormat>Widescreen</PresentationFormat>
  <Paragraphs>89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Manzi</dc:creator>
  <cp:lastModifiedBy>Aline Briques</cp:lastModifiedBy>
  <cp:revision>2</cp:revision>
  <cp:lastPrinted>2024-10-23T19:34:09Z</cp:lastPrinted>
  <dcterms:created xsi:type="dcterms:W3CDTF">2022-10-31T12:07:57Z</dcterms:created>
  <dcterms:modified xsi:type="dcterms:W3CDTF">2024-11-27T18:58:49Z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0x010100B528CC9628AE7E4D9780EBCDDA4CCE5D</vt:lpwstr>
  </property>
  <property fmtid="{D5CDD505-2E9C-101B-9397-08002B2CF9AE}" pid="3" name="MediaServiceImageTags">
    <vt:lpwstr/>
  </property>
</Properties>
</file>